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69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50" d="100"/>
          <a:sy n="150" d="100"/>
        </p:scale>
        <p:origin x="924" y="17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D39466-17E8-438B-A892-ECEBDC46188A}" type="datetimeFigureOut">
              <a:rPr lang="fa-IR" smtClean="0"/>
              <a:t>1441/07/07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FB7BC4-9D78-4A0D-90B3-D24823BE83E0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132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22283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7254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50547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100541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75169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4200"/>
            <a:ext cx="8028533" cy="601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98858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44557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95594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60581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34902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996952"/>
            <a:ext cx="5395303" cy="151216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a-I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پایان فصل اول </a:t>
            </a:r>
            <a:endParaRPr lang="fa-I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935040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pPr algn="ctr"/>
            <a:r>
              <a:rPr lang="fa-IR" dirty="0" smtClean="0"/>
              <a:t>تحقیق در عملیات 2</a:t>
            </a:r>
            <a:endParaRPr lang="fa-I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693" y="2924945"/>
            <a:ext cx="5243014" cy="145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90867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1340768"/>
            <a:ext cx="2895344" cy="1047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a-IR" sz="5400" b="1" dirty="0" smtClean="0">
                <a:effectLst/>
                <a:latin typeface="Calibri"/>
                <a:ea typeface="Calibri"/>
                <a:cs typeface="A Suls"/>
              </a:rPr>
              <a:t>فصل اول </a:t>
            </a:r>
            <a:endParaRPr lang="en-US" sz="28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1973" y="3223559"/>
            <a:ext cx="8400056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a-IR" sz="3600" b="1" dirty="0" smtClean="0">
                <a:effectLst/>
                <a:latin typeface="Calibri"/>
                <a:ea typeface="Calibri"/>
                <a:cs typeface="2  Titr"/>
              </a:rPr>
              <a:t>تعریف تحقیق در عملیات و ارتباط آن با تصمیم گیری</a:t>
            </a:r>
            <a:endParaRPr lang="en-US" sz="36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300375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76041"/>
            <a:ext cx="7956376" cy="453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a-IR" sz="2800" b="1" dirty="0">
                <a:latin typeface="Calibri"/>
                <a:ea typeface="Calibri"/>
                <a:cs typeface="2  Titr"/>
              </a:rPr>
              <a:t>تعریف تحقیق در عملیات و ارتباط آن با تصمیم </a:t>
            </a:r>
            <a:r>
              <a:rPr lang="fa-IR" sz="2800" b="1" dirty="0" smtClean="0">
                <a:latin typeface="Calibri"/>
                <a:ea typeface="Calibri"/>
                <a:cs typeface="2  Titr"/>
              </a:rPr>
              <a:t>گیری</a:t>
            </a:r>
          </a:p>
          <a:p>
            <a:pPr algn="just">
              <a:lnSpc>
                <a:spcPct val="115000"/>
              </a:lnSpc>
            </a:pPr>
            <a:endParaRPr lang="en-US" sz="2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200000"/>
              </a:lnSpc>
            </a:pPr>
            <a:r>
              <a:rPr lang="fa-IR" sz="2800" b="1" dirty="0">
                <a:latin typeface="Calibri"/>
                <a:ea typeface="Calibri"/>
                <a:cs typeface="2  Zar"/>
              </a:rPr>
              <a:t>در این فصل دانشجویان با تعریف تحقیق در عملیات و ارتباط آن با تصمیم گیری ، انواع تصمیم گیری و همچنین  تعریف برنامه ریزی ،هدف ها و محاسن ومعایب برنامه ریزی ، فرآیند تصمیم گیری و حل مسائل تحقیق در عملیات آشنا خواهند شد.</a:t>
            </a:r>
            <a:endParaRPr lang="en-US" sz="2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742257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2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94241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388573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138423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16565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75568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76605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19561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88573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14360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75</Words>
  <Application>Microsoft Office PowerPoint</Application>
  <PresentationFormat>On-screen Show (4:3)</PresentationFormat>
  <Paragraphs>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PowerPoint Presentation</vt:lpstr>
      <vt:lpstr>تحقیق در عملیات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</dc:creator>
  <cp:lastModifiedBy>tolopc</cp:lastModifiedBy>
  <cp:revision>9</cp:revision>
  <dcterms:created xsi:type="dcterms:W3CDTF">2019-01-05T16:07:19Z</dcterms:created>
  <dcterms:modified xsi:type="dcterms:W3CDTF">2020-03-01T11:06:22Z</dcterms:modified>
</cp:coreProperties>
</file>