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5" r:id="rId4"/>
    <p:sldId id="259" r:id="rId5"/>
    <p:sldId id="266" r:id="rId6"/>
    <p:sldId id="267" r:id="rId7"/>
    <p:sldId id="260" r:id="rId8"/>
    <p:sldId id="268" r:id="rId9"/>
    <p:sldId id="261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A3E93-4369-42D0-82DB-AE986F07BE37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E39F5-19C7-4798-B7A6-FEC5BF159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9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177121-2FA3-4B15-A488-827165938FEE}" type="slidenum">
              <a:rPr lang="ar-SA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84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90664F9-76B6-4036-AAEF-BB1D00E96DFF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89CF20A-0E05-4AD2-818F-BF71D1936FE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G:\1_besmellah__36_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66800" y="1219200"/>
            <a:ext cx="7010400" cy="4819650"/>
          </a:xfrm>
          <a:noFill/>
        </p:spPr>
      </p:pic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C1F586-3AF5-4A6A-A852-D2946409E6BF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914400"/>
          </a:xfrm>
        </p:spPr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4) برنامه ریزی جدول مسابقات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772400" cy="7200800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برنامه ریزی جدول مسابقات به نکات زیر توجه نمایید: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1) بررسی وضعیت کمی و کیفی تسهیلات برای اجرای برنامه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2) مدت زمان اجرای کل برنامه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3) مشخص کردن حداکثر تعداد مسابقات با این تسهیلات و مدت برگزاری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4) تعیین تعداد مسابقات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5) آیا نیاز به تسهیلات دیگری است؟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6) تعیین زمان استراحت بین رقابت ها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7) تعیین نوع مسابقه (حذفی، دوره ای و...)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8) در نظر داشتن تغییرات احتمالی مانند تاخیر، شرایط جوی و...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9) در نظر گرفتن گروه بندی در طراحی جدول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 10) دادن جدول نهایی به افراد مورد نظر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5) برنامه ریزی نیروی انسانی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برنامه ریزی نیروی انسانی به نکات زیر توجه نمایید:</a:t>
            </a:r>
          </a:p>
          <a:p>
            <a:pPr algn="r" rtl="1">
              <a:buNone/>
            </a:pPr>
            <a:endParaRPr lang="fa-I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1) تعیین نیروی انسانی مورد نیاز برای هدایت برنامه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2) استفاده از نیروهای داوطلب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3) انتخاب پرسنل شایسته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4) هماهنگی با کلیه پرسنل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5) آموزش پرسنل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6) مشخص کردن شیوه ارتباط با مدیران بخش ها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7) شما فقط سرپرستی و هدایت نمائید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6) برنامه ریزی پذیرش و ثبت نام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7772400" cy="45720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1) مشخص کردن زمان برنامه و نوع شرکت کنندگان در برنامه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2) اعلام مقررات پذیرش و ثبت نام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3) اعلام زمان شروع و پایان پذیرش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4) ارائه فرمهای ویژه برای پذیرش و ثبت نام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5) آدرس، شماره تلفن و کروکی دقیق مکانهای مختلف رویداد به اطلاع رسانده شود.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187220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rtl="1"/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با سپاس از توجه شما</a:t>
            </a:r>
          </a:p>
          <a:p>
            <a:pPr algn="ctr" rtl="1"/>
            <a:r>
              <a:rPr lang="fa-IR" sz="5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cs typeface="B Titr" pitchFamily="2" charset="-78"/>
              </a:rPr>
              <a:t>موفق باشید</a:t>
            </a:r>
            <a:endParaRPr lang="en-US" sz="5400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722314"/>
          </a:xfrm>
        </p:spPr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نظارت و ارزشیابی در مدیریت تربیت بدنی</a:t>
            </a: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2800" dirty="0" smtClean="0">
                <a:cs typeface="B Titr" pitchFamily="2" charset="-78"/>
              </a:rPr>
              <a:t>شنبه: 10-12</a:t>
            </a:r>
            <a:r>
              <a:rPr lang="fa-IR" sz="3200" dirty="0" smtClean="0">
                <a:cs typeface="B Titr" pitchFamily="2" charset="-78"/>
              </a:rPr>
              <a:t> </a:t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فصل نظارت بر برنامه ریزی فنی</a:t>
            </a:r>
          </a:p>
          <a:p>
            <a:pPr algn="ctr" rtl="1">
              <a:buNone/>
            </a:pPr>
            <a:r>
              <a:rPr lang="fa-IR" dirty="0" smtClean="0">
                <a:cs typeface="B Titr" pitchFamily="2" charset="-78"/>
              </a:rPr>
              <a:t>نام استاد: </a:t>
            </a:r>
            <a:r>
              <a:rPr lang="fa-IR" sz="2000" dirty="0" smtClean="0">
                <a:cs typeface="B Titr" pitchFamily="2" charset="-78"/>
              </a:rPr>
              <a:t>رضا رجب زاده</a:t>
            </a:r>
            <a:endParaRPr lang="fa-IR" sz="2400" dirty="0" smtClean="0">
              <a:cs typeface="B Titr" pitchFamily="2" charset="-78"/>
            </a:endParaRPr>
          </a:p>
          <a:p>
            <a:pPr algn="ctr" rtl="1"/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مقدمه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برنامه ریزی فنی رویدادها و مسابقات ورزشی از جنبه های بسیار ریز و پیچیده ای تشکیل شده است. برنامه ریزی فنی علاوه بر تخصص به تجارب زیادی نیازمند است و انجمن ها یا هیات های ورزشی میتوانند بطور ویژه و تخصصی در این زمینه همکاری فعال داشته باشند.</a:t>
            </a:r>
          </a:p>
          <a:p>
            <a:pPr algn="just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ادامه به بررسی برنامه ریزی های فنی در رویدادهای ورزشی می پردازیم.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1) برنامه ریزی کلیات مسابقات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برنامه ریزی کلیات مسابقات باید نکات زیر را در نظر داشت: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الف) نوع برنامه یا رویداد ورزشی را تعیین کنید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ب) چه کسانی در این برنامه شرکت و از آن استفاده میکنند.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ج) تعیین اندازه و وسعت برنامه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د) تعیین رده یا نوع مسابقه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ه) تعیین زمان و مدت برنامه یا رویداد(توضیح داده میشود)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و) تعیین مکان یا محل برنامه و رویداد(توضیح داده میشود)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340768"/>
            <a:ext cx="7772400" cy="5517232"/>
          </a:xfrm>
        </p:spPr>
        <p:txBody>
          <a:bodyPr>
            <a:normAutofit fontScale="70000" lnSpcReduction="20000"/>
          </a:bodyPr>
          <a:lstStyle/>
          <a:p>
            <a:pPr algn="just" rtl="1">
              <a:buNone/>
            </a:pPr>
            <a:r>
              <a:rPr lang="fa-IR" sz="4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ه) تعیین زمان و مدت برنامه یا رویداد:</a:t>
            </a:r>
          </a:p>
          <a:p>
            <a:pPr algn="just" rtl="1">
              <a:buNone/>
            </a:pPr>
            <a:endParaRPr lang="fa-IR" sz="51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Titr" pitchFamily="2" charset="-78"/>
            </a:endParaRP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1) تعیین شروع و پایان رویداد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2) در نظر گرفتن زمان استراحت کافی برای شرکت کنندگان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3) تعداد، دسترسی، هزینه و اندازه تسهیلات مورد نیاز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4) نیازهای انتقال و جابجایی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5) در دسترس بودن نیروهای فنی و رسمی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6) شرایط جوی و تدارکات مورد نیاز آن شرایط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7) تعداد مسابقه و ایام تعطیل در طول برنامه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8) احتمال بروز لغو یا تاخیر برنامه</a:t>
            </a:r>
          </a:p>
          <a:p>
            <a:pPr algn="just" rtl="1">
              <a:buNone/>
            </a:pPr>
            <a:r>
              <a:rPr lang="fa-IR" sz="4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9) اتخاذ یک سیاست یا خط مشی برای عدم اجرای برنامه و تاخیر یا تعویق برنامه</a:t>
            </a:r>
            <a:endParaRPr lang="en-US" sz="41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91440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1) برنامه ریزی کلیات مسابقات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1) برنامه ریزی کلیات مسابقات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و) تعیین مکان یا محل برنامه و رویداد</a:t>
            </a:r>
          </a:p>
          <a:p>
            <a:pPr algn="r" rtl="1">
              <a:buNone/>
            </a:pPr>
            <a:endParaRPr lang="fa-I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Titr" pitchFamily="2" charset="-78"/>
            </a:endParaRPr>
          </a:p>
          <a:p>
            <a:pPr algn="r" rtl="1">
              <a:buNone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تعیین مکان رویداد باید نکات زیر را در نظر داشت: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اعلام آمادگی میزبان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امکانات موجود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توانایی و همکاری مدیریت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جذابیت تاریخی و فرهنگی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نیروی انسانی متخصص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حمایت های محلی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سابقه برگزاری مسابقات</a:t>
            </a:r>
          </a:p>
          <a:p>
            <a:pPr marL="582930" indent="-514350" algn="r" rtl="1">
              <a:buAutoNum type="arabicParenR"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امکان دسترسی و ارتباط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2) برنامه ریزی مالی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در برنامه ریزی مالی مسابقات باید نکات زیر را در نظر داشت:</a:t>
            </a:r>
          </a:p>
          <a:p>
            <a:pPr algn="just" rtl="1">
              <a:buNone/>
            </a:pPr>
            <a:endParaRPr lang="fa-I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الف) تدارک بودجه برنامه و رویداد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ب) برای دستیابی به منابع درآمد فعال شوید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ج) برای نظارت بر درآمد و هزینه از شیوه حسابداری بهره بگیرید.</a:t>
            </a:r>
          </a:p>
          <a:p>
            <a:pPr algn="just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د) مشخص کردن منابع اصلی هزینه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91440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2) برنامه ریزی مالی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772400" cy="6480720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د) مشخص کردن منابع اصلی هزینه</a:t>
            </a:r>
          </a:p>
          <a:p>
            <a:pPr algn="just" rtl="1">
              <a:buNone/>
            </a:pP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برخی از منابع مهم هزینه برای شرکت یا میزبانی مسابقات به شرح زیر است: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پرسنلی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 هزینه تسهیلات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ابزار و یونیفرم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تدارکات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غذا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اسکان و جابجایی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ارتقا برنامه: افتتاحیه، اختتامیه، اطلاع رسانی، برنامه های آموزشی و...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بیمه، اورژانس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انتشارات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پاداش و جوایز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هزینه ارتباطات</a:t>
            </a:r>
          </a:p>
          <a:p>
            <a:pPr marL="525780" indent="-457200" algn="just" rtl="1">
              <a:buAutoNum type="arabicParenR"/>
            </a:pP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cs typeface="B Nazanin" pitchFamily="2" charset="-78"/>
              </a:rPr>
              <a:t>سایر هزینه ها: شامل هزینه هایی که پیش بینی نشده اند.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914400"/>
          </a:xfrm>
        </p:spPr>
        <p:txBody>
          <a:bodyPr/>
          <a:lstStyle/>
          <a:p>
            <a:pPr algn="ctr"/>
            <a:r>
              <a:rPr lang="fa-IR" sz="4400" dirty="0" smtClean="0">
                <a:cs typeface="B Titr" pitchFamily="2" charset="-78"/>
              </a:rPr>
              <a:t>3) برنامه ریزی قوانین و مقررات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80728"/>
            <a:ext cx="7772400" cy="5877272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الف) انتخاب مقررات شایسته و مطلوب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ب) مطالعه قوانین و مقررات فنی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ج) مقررات را برای تناسب بهتر با برنامه یا رویداد تغییر دهید و اصلاح کنید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د) نیروی انسانی لازم را برای اجرای قوانین و مقررات در نظر داشته باشید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ه) جلسه هماهنگی و مرور قوانین را با دست اندرکاران ترتیب دهبد</a:t>
            </a:r>
          </a:p>
          <a:p>
            <a:pPr algn="r" rtl="1">
              <a:buNone/>
            </a:pP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و) تدوین مقررات برای بررسی درخواست ها، شکایات مربیان و افراد رسمی  و تدوین مقررات برای برخورد با رفتارهای غیر ورزشی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95</TotalTime>
  <Words>806</Words>
  <Application>Microsoft Office PowerPoint</Application>
  <PresentationFormat>On-screen Show (4:3)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B Nazanin</vt:lpstr>
      <vt:lpstr>B Titr</vt:lpstr>
      <vt:lpstr>Calibri</vt:lpstr>
      <vt:lpstr>Consolas</vt:lpstr>
      <vt:lpstr>Corbel</vt:lpstr>
      <vt:lpstr>Tahoma</vt:lpstr>
      <vt:lpstr>Wingdings</vt:lpstr>
      <vt:lpstr>Wingdings 2</vt:lpstr>
      <vt:lpstr>Wingdings 3</vt:lpstr>
      <vt:lpstr>Metro</vt:lpstr>
      <vt:lpstr>PowerPoint Presentation</vt:lpstr>
      <vt:lpstr>نظارت و ارزشیابی در مدیریت تربیت بدنی  شنبه: 10-12   </vt:lpstr>
      <vt:lpstr>مقدمه</vt:lpstr>
      <vt:lpstr>1) برنامه ریزی کلیات مسابقات</vt:lpstr>
      <vt:lpstr>1) برنامه ریزی کلیات مسابقات</vt:lpstr>
      <vt:lpstr>1) برنامه ریزی کلیات مسابقات</vt:lpstr>
      <vt:lpstr>2) برنامه ریزی مالی</vt:lpstr>
      <vt:lpstr>2) برنامه ریزی مالی</vt:lpstr>
      <vt:lpstr>3) برنامه ریزی قوانین و مقررات</vt:lpstr>
      <vt:lpstr>4) برنامه ریزی جدول مسابقات</vt:lpstr>
      <vt:lpstr>5) برنامه ریزی نیروی انسانی</vt:lpstr>
      <vt:lpstr>6) برنامه ریزی پذیرش و ثبت نام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reza</dc:creator>
  <cp:lastModifiedBy>Leyla</cp:lastModifiedBy>
  <cp:revision>10</cp:revision>
  <dcterms:created xsi:type="dcterms:W3CDTF">2020-03-10T19:51:49Z</dcterms:created>
  <dcterms:modified xsi:type="dcterms:W3CDTF">2020-03-11T13:18:37Z</dcterms:modified>
</cp:coreProperties>
</file>