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964AA6-24B3-4B19-976D-F80DCC242224}" type="doc">
      <dgm:prSet loTypeId="urn:microsoft.com/office/officeart/2005/8/layout/radial5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074A3AD-3F3A-43F8-8815-49CA4A36AC9C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تقسیم بندی کلاسیک</a:t>
          </a:r>
          <a:endParaRPr lang="en-US" sz="2000" dirty="0">
            <a:cs typeface="B Titr" pitchFamily="2" charset="-78"/>
          </a:endParaRPr>
        </a:p>
      </dgm:t>
    </dgm:pt>
    <dgm:pt modelId="{015D50BC-5486-4203-9ED7-BEC4AA08A219}" type="parTrans" cxnId="{7E0783B1-0293-4762-88F9-6BB00CD4F8FC}">
      <dgm:prSet/>
      <dgm:spPr/>
      <dgm:t>
        <a:bodyPr/>
        <a:lstStyle/>
        <a:p>
          <a:endParaRPr lang="en-US"/>
        </a:p>
      </dgm:t>
    </dgm:pt>
    <dgm:pt modelId="{AA890FB8-1494-4A54-B07F-F1277FBE67CF}" type="sibTrans" cxnId="{7E0783B1-0293-4762-88F9-6BB00CD4F8FC}">
      <dgm:prSet/>
      <dgm:spPr/>
      <dgm:t>
        <a:bodyPr/>
        <a:lstStyle/>
        <a:p>
          <a:endParaRPr lang="en-US"/>
        </a:p>
      </dgm:t>
    </dgm:pt>
    <dgm:pt modelId="{21C648AC-43DE-4571-B16C-90F2D4F2F36C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سن</a:t>
          </a:r>
          <a:endParaRPr lang="en-US" sz="2000" dirty="0">
            <a:cs typeface="B Titr" pitchFamily="2" charset="-78"/>
          </a:endParaRPr>
        </a:p>
      </dgm:t>
    </dgm:pt>
    <dgm:pt modelId="{04D6AA33-ED71-4887-99A5-1B0F605BA57C}" type="parTrans" cxnId="{3DDF4456-AAEE-4983-9910-B26865BAF9F1}">
      <dgm:prSet custT="1"/>
      <dgm:spPr/>
      <dgm:t>
        <a:bodyPr/>
        <a:lstStyle/>
        <a:p>
          <a:endParaRPr lang="en-US" sz="2000">
            <a:cs typeface="B Titr" pitchFamily="2" charset="-78"/>
          </a:endParaRPr>
        </a:p>
      </dgm:t>
    </dgm:pt>
    <dgm:pt modelId="{87DF4F5B-A648-4A0F-975C-78354595D128}" type="sibTrans" cxnId="{3DDF4456-AAEE-4983-9910-B26865BAF9F1}">
      <dgm:prSet/>
      <dgm:spPr/>
      <dgm:t>
        <a:bodyPr/>
        <a:lstStyle/>
        <a:p>
          <a:endParaRPr lang="en-US"/>
        </a:p>
      </dgm:t>
    </dgm:pt>
    <dgm:pt modelId="{9D75CE5C-FCA4-4C7B-8B28-048840DBF151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جنس</a:t>
          </a:r>
          <a:endParaRPr lang="en-US" sz="2000" dirty="0">
            <a:cs typeface="B Titr" pitchFamily="2" charset="-78"/>
          </a:endParaRPr>
        </a:p>
      </dgm:t>
    </dgm:pt>
    <dgm:pt modelId="{42CB1851-BB65-4731-8B4D-3013810892A3}" type="parTrans" cxnId="{3CDCA22A-1C34-42FA-B0B6-BFB344A29914}">
      <dgm:prSet custT="1"/>
      <dgm:spPr/>
      <dgm:t>
        <a:bodyPr/>
        <a:lstStyle/>
        <a:p>
          <a:endParaRPr lang="en-US" sz="2000">
            <a:cs typeface="B Titr" pitchFamily="2" charset="-78"/>
          </a:endParaRPr>
        </a:p>
      </dgm:t>
    </dgm:pt>
    <dgm:pt modelId="{5175B5A8-DE5F-46F4-8CEB-1865B6AE7A25}" type="sibTrans" cxnId="{3CDCA22A-1C34-42FA-B0B6-BFB344A29914}">
      <dgm:prSet/>
      <dgm:spPr/>
      <dgm:t>
        <a:bodyPr/>
        <a:lstStyle/>
        <a:p>
          <a:endParaRPr lang="en-US"/>
        </a:p>
      </dgm:t>
    </dgm:pt>
    <dgm:pt modelId="{E6B75AE9-47AE-4957-B336-5FAE0C8A5CD9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درآمد</a:t>
          </a:r>
          <a:endParaRPr lang="en-US" sz="2000" dirty="0">
            <a:cs typeface="B Titr" pitchFamily="2" charset="-78"/>
          </a:endParaRPr>
        </a:p>
      </dgm:t>
    </dgm:pt>
    <dgm:pt modelId="{00FD56D5-28AC-4EF1-9F5B-73153EDD6929}" type="parTrans" cxnId="{74B2CC9D-C2C4-4E51-B8F7-0F773E7ED021}">
      <dgm:prSet custT="1"/>
      <dgm:spPr/>
      <dgm:t>
        <a:bodyPr/>
        <a:lstStyle/>
        <a:p>
          <a:endParaRPr lang="en-US" sz="2000">
            <a:cs typeface="B Titr" pitchFamily="2" charset="-78"/>
          </a:endParaRPr>
        </a:p>
      </dgm:t>
    </dgm:pt>
    <dgm:pt modelId="{AF82544A-9DC1-4BA7-91F7-67B688822D8B}" type="sibTrans" cxnId="{74B2CC9D-C2C4-4E51-B8F7-0F773E7ED021}">
      <dgm:prSet/>
      <dgm:spPr/>
      <dgm:t>
        <a:bodyPr/>
        <a:lstStyle/>
        <a:p>
          <a:endParaRPr lang="en-US"/>
        </a:p>
      </dgm:t>
    </dgm:pt>
    <dgm:pt modelId="{14409596-4591-492C-BAE5-22FEEA145EE4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موقعیت جغرافیایی</a:t>
          </a:r>
          <a:endParaRPr lang="en-US" sz="2000" dirty="0">
            <a:cs typeface="B Titr" pitchFamily="2" charset="-78"/>
          </a:endParaRPr>
        </a:p>
      </dgm:t>
    </dgm:pt>
    <dgm:pt modelId="{556BE2CC-8FCE-43A8-B1BF-FBCB35EBAB22}" type="parTrans" cxnId="{E668851E-9B0C-4E59-8818-18FABB19C757}">
      <dgm:prSet custT="1"/>
      <dgm:spPr/>
      <dgm:t>
        <a:bodyPr/>
        <a:lstStyle/>
        <a:p>
          <a:endParaRPr lang="en-US" sz="2000">
            <a:cs typeface="B Titr" pitchFamily="2" charset="-78"/>
          </a:endParaRPr>
        </a:p>
      </dgm:t>
    </dgm:pt>
    <dgm:pt modelId="{28F6785E-0C01-47AD-A212-6921D8F0D074}" type="sibTrans" cxnId="{E668851E-9B0C-4E59-8818-18FABB19C757}">
      <dgm:prSet/>
      <dgm:spPr/>
      <dgm:t>
        <a:bodyPr/>
        <a:lstStyle/>
        <a:p>
          <a:endParaRPr lang="en-US"/>
        </a:p>
      </dgm:t>
    </dgm:pt>
    <dgm:pt modelId="{8FE65F7D-C330-4047-B569-94501333DDBB}">
      <dgm:prSet phldrT="[Text]" phldr="1"/>
      <dgm:spPr/>
      <dgm:t>
        <a:bodyPr/>
        <a:lstStyle/>
        <a:p>
          <a:endParaRPr lang="en-US" sz="2000">
            <a:cs typeface="B Titr" pitchFamily="2" charset="-78"/>
          </a:endParaRPr>
        </a:p>
      </dgm:t>
    </dgm:pt>
    <dgm:pt modelId="{E094EC7B-62C3-4714-9D0E-8EA039BC426B}" type="parTrans" cxnId="{840AB578-DF98-4CA0-BD40-13CFF7D3534F}">
      <dgm:prSet/>
      <dgm:spPr/>
      <dgm:t>
        <a:bodyPr/>
        <a:lstStyle/>
        <a:p>
          <a:endParaRPr lang="en-US"/>
        </a:p>
      </dgm:t>
    </dgm:pt>
    <dgm:pt modelId="{846E6B99-CB53-4885-9F7E-90906886868D}" type="sibTrans" cxnId="{840AB578-DF98-4CA0-BD40-13CFF7D3534F}">
      <dgm:prSet/>
      <dgm:spPr/>
      <dgm:t>
        <a:bodyPr/>
        <a:lstStyle/>
        <a:p>
          <a:endParaRPr lang="en-US"/>
        </a:p>
      </dgm:t>
    </dgm:pt>
    <dgm:pt modelId="{1FE8C24A-1021-43BA-B2D5-879B6EDC78EE}">
      <dgm:prSet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اشتغال</a:t>
          </a:r>
          <a:endParaRPr lang="en-US" sz="2000" dirty="0">
            <a:cs typeface="B Titr" pitchFamily="2" charset="-78"/>
          </a:endParaRPr>
        </a:p>
      </dgm:t>
    </dgm:pt>
    <dgm:pt modelId="{9D5FBE71-6DC4-43B0-A25E-CA65684D807F}" type="parTrans" cxnId="{AD8A7932-2304-430A-AB7A-B617673CBF32}">
      <dgm:prSet custT="1"/>
      <dgm:spPr/>
      <dgm:t>
        <a:bodyPr/>
        <a:lstStyle/>
        <a:p>
          <a:endParaRPr lang="en-US" sz="2000">
            <a:cs typeface="B Titr" pitchFamily="2" charset="-78"/>
          </a:endParaRPr>
        </a:p>
      </dgm:t>
    </dgm:pt>
    <dgm:pt modelId="{791E340A-155E-4370-BC6C-95EE9DBE9424}" type="sibTrans" cxnId="{AD8A7932-2304-430A-AB7A-B617673CBF32}">
      <dgm:prSet/>
      <dgm:spPr/>
      <dgm:t>
        <a:bodyPr/>
        <a:lstStyle/>
        <a:p>
          <a:endParaRPr lang="en-US"/>
        </a:p>
      </dgm:t>
    </dgm:pt>
    <dgm:pt modelId="{2C01615D-80D8-4B50-A97C-62176D5477A7}" type="pres">
      <dgm:prSet presAssocID="{6A964AA6-24B3-4B19-976D-F80DCC24222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94B832-E054-4262-AFD3-0086768EFEFC}" type="pres">
      <dgm:prSet presAssocID="{7074A3AD-3F3A-43F8-8815-49CA4A36AC9C}" presName="centerShape" presStyleLbl="node0" presStyleIdx="0" presStyleCnt="1" custScaleX="133691"/>
      <dgm:spPr/>
      <dgm:t>
        <a:bodyPr/>
        <a:lstStyle/>
        <a:p>
          <a:endParaRPr lang="en-US"/>
        </a:p>
      </dgm:t>
    </dgm:pt>
    <dgm:pt modelId="{E3F74D99-1F19-4B0F-AAA6-F82A4E80CD6F}" type="pres">
      <dgm:prSet presAssocID="{04D6AA33-ED71-4887-99A5-1B0F605BA57C}" presName="parTrans" presStyleLbl="sibTrans2D1" presStyleIdx="0" presStyleCnt="5"/>
      <dgm:spPr/>
      <dgm:t>
        <a:bodyPr/>
        <a:lstStyle/>
        <a:p>
          <a:endParaRPr lang="en-US"/>
        </a:p>
      </dgm:t>
    </dgm:pt>
    <dgm:pt modelId="{7C421860-7A0B-43B9-B074-7D1E7FEEBE2B}" type="pres">
      <dgm:prSet presAssocID="{04D6AA33-ED71-4887-99A5-1B0F605BA57C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2D756646-0017-4CEA-8280-0403A4BDD74A}" type="pres">
      <dgm:prSet presAssocID="{21C648AC-43DE-4571-B16C-90F2D4F2F36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51D81-3BE6-4E5B-B468-D1FF238B791F}" type="pres">
      <dgm:prSet presAssocID="{42CB1851-BB65-4731-8B4D-3013810892A3}" presName="parTrans" presStyleLbl="sibTrans2D1" presStyleIdx="1" presStyleCnt="5"/>
      <dgm:spPr/>
      <dgm:t>
        <a:bodyPr/>
        <a:lstStyle/>
        <a:p>
          <a:endParaRPr lang="en-US"/>
        </a:p>
      </dgm:t>
    </dgm:pt>
    <dgm:pt modelId="{A4D124A9-E9F6-4DD1-8D21-FE27D936009F}" type="pres">
      <dgm:prSet presAssocID="{42CB1851-BB65-4731-8B4D-3013810892A3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DCB86492-6565-440D-984F-3E4686BD2A39}" type="pres">
      <dgm:prSet presAssocID="{9D75CE5C-FCA4-4C7B-8B28-048840DBF151}" presName="node" presStyleLbl="node1" presStyleIdx="1" presStyleCnt="5" custScaleX="1093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76D04-17DB-472B-BE83-253147956155}" type="pres">
      <dgm:prSet presAssocID="{9D5FBE71-6DC4-43B0-A25E-CA65684D807F}" presName="parTrans" presStyleLbl="sibTrans2D1" presStyleIdx="2" presStyleCnt="5"/>
      <dgm:spPr/>
      <dgm:t>
        <a:bodyPr/>
        <a:lstStyle/>
        <a:p>
          <a:endParaRPr lang="en-US"/>
        </a:p>
      </dgm:t>
    </dgm:pt>
    <dgm:pt modelId="{E5D77031-3AD5-4AFB-9F16-04EF9EAACB05}" type="pres">
      <dgm:prSet presAssocID="{9D5FBE71-6DC4-43B0-A25E-CA65684D807F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F63B76DA-8F88-496C-8E47-9715F30A7A42}" type="pres">
      <dgm:prSet presAssocID="{1FE8C24A-1021-43BA-B2D5-879B6EDC78E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72FD2-B2BA-47A7-A3A5-0B8CEC7B4BE6}" type="pres">
      <dgm:prSet presAssocID="{00FD56D5-28AC-4EF1-9F5B-73153EDD6929}" presName="parTrans" presStyleLbl="sibTrans2D1" presStyleIdx="3" presStyleCnt="5"/>
      <dgm:spPr/>
      <dgm:t>
        <a:bodyPr/>
        <a:lstStyle/>
        <a:p>
          <a:endParaRPr lang="en-US"/>
        </a:p>
      </dgm:t>
    </dgm:pt>
    <dgm:pt modelId="{33ED2296-B5F1-45E7-A309-D53721944338}" type="pres">
      <dgm:prSet presAssocID="{00FD56D5-28AC-4EF1-9F5B-73153EDD6929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77BEFB55-B7AC-4E3C-99E5-9E5BF08B02A4}" type="pres">
      <dgm:prSet presAssocID="{E6B75AE9-47AE-4957-B336-5FAE0C8A5CD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F16394-DC6E-4276-9368-80E3495126FC}" type="pres">
      <dgm:prSet presAssocID="{556BE2CC-8FCE-43A8-B1BF-FBCB35EBAB22}" presName="parTrans" presStyleLbl="sibTrans2D1" presStyleIdx="4" presStyleCnt="5"/>
      <dgm:spPr/>
      <dgm:t>
        <a:bodyPr/>
        <a:lstStyle/>
        <a:p>
          <a:endParaRPr lang="en-US"/>
        </a:p>
      </dgm:t>
    </dgm:pt>
    <dgm:pt modelId="{CA154873-F843-4687-AF90-C3E45738BAF9}" type="pres">
      <dgm:prSet presAssocID="{556BE2CC-8FCE-43A8-B1BF-FBCB35EBAB22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81D4FFBE-42D4-41C2-A9EA-3181D0C8C27C}" type="pres">
      <dgm:prSet presAssocID="{14409596-4591-492C-BAE5-22FEEA145EE4}" presName="node" presStyleLbl="node1" presStyleIdx="4" presStyleCnt="5" custScaleX="1186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B2CC9D-C2C4-4E51-B8F7-0F773E7ED021}" srcId="{7074A3AD-3F3A-43F8-8815-49CA4A36AC9C}" destId="{E6B75AE9-47AE-4957-B336-5FAE0C8A5CD9}" srcOrd="3" destOrd="0" parTransId="{00FD56D5-28AC-4EF1-9F5B-73153EDD6929}" sibTransId="{AF82544A-9DC1-4BA7-91F7-67B688822D8B}"/>
    <dgm:cxn modelId="{2BC8D53D-78D4-4AC0-ADE7-D546C1657D11}" type="presOf" srcId="{9D5FBE71-6DC4-43B0-A25E-CA65684D807F}" destId="{E5D77031-3AD5-4AFB-9F16-04EF9EAACB05}" srcOrd="1" destOrd="0" presId="urn:microsoft.com/office/officeart/2005/8/layout/radial5"/>
    <dgm:cxn modelId="{E4E99CEA-359A-4E4B-BEEA-793D5EC24A67}" type="presOf" srcId="{04D6AA33-ED71-4887-99A5-1B0F605BA57C}" destId="{E3F74D99-1F19-4B0F-AAA6-F82A4E80CD6F}" srcOrd="0" destOrd="0" presId="urn:microsoft.com/office/officeart/2005/8/layout/radial5"/>
    <dgm:cxn modelId="{F48ED25D-C9CC-4E0B-89E3-6B0801AD1D7A}" type="presOf" srcId="{9D75CE5C-FCA4-4C7B-8B28-048840DBF151}" destId="{DCB86492-6565-440D-984F-3E4686BD2A39}" srcOrd="0" destOrd="0" presId="urn:microsoft.com/office/officeart/2005/8/layout/radial5"/>
    <dgm:cxn modelId="{3AC59EDF-47B1-4BE5-9A62-9A17401BEDF9}" type="presOf" srcId="{00FD56D5-28AC-4EF1-9F5B-73153EDD6929}" destId="{DA972FD2-B2BA-47A7-A3A5-0B8CEC7B4BE6}" srcOrd="0" destOrd="0" presId="urn:microsoft.com/office/officeart/2005/8/layout/radial5"/>
    <dgm:cxn modelId="{FECC0465-D6A3-4C9C-837B-F0F71D6FCB22}" type="presOf" srcId="{00FD56D5-28AC-4EF1-9F5B-73153EDD6929}" destId="{33ED2296-B5F1-45E7-A309-D53721944338}" srcOrd="1" destOrd="0" presId="urn:microsoft.com/office/officeart/2005/8/layout/radial5"/>
    <dgm:cxn modelId="{49F1C216-C647-4B36-8168-D4EC139F50DA}" type="presOf" srcId="{6A964AA6-24B3-4B19-976D-F80DCC242224}" destId="{2C01615D-80D8-4B50-A97C-62176D5477A7}" srcOrd="0" destOrd="0" presId="urn:microsoft.com/office/officeart/2005/8/layout/radial5"/>
    <dgm:cxn modelId="{288655CC-399B-47D2-A885-669C5FBFFC81}" type="presOf" srcId="{42CB1851-BB65-4731-8B4D-3013810892A3}" destId="{A4D124A9-E9F6-4DD1-8D21-FE27D936009F}" srcOrd="1" destOrd="0" presId="urn:microsoft.com/office/officeart/2005/8/layout/radial5"/>
    <dgm:cxn modelId="{BF7DBEB6-BD6B-48F3-AA4E-A242D4161897}" type="presOf" srcId="{42CB1851-BB65-4731-8B4D-3013810892A3}" destId="{96851D81-3BE6-4E5B-B468-D1FF238B791F}" srcOrd="0" destOrd="0" presId="urn:microsoft.com/office/officeart/2005/8/layout/radial5"/>
    <dgm:cxn modelId="{F248525F-A7CE-4B0B-A19A-439D1A1FC0B4}" type="presOf" srcId="{556BE2CC-8FCE-43A8-B1BF-FBCB35EBAB22}" destId="{D9F16394-DC6E-4276-9368-80E3495126FC}" srcOrd="0" destOrd="0" presId="urn:microsoft.com/office/officeart/2005/8/layout/radial5"/>
    <dgm:cxn modelId="{3DDF4456-AAEE-4983-9910-B26865BAF9F1}" srcId="{7074A3AD-3F3A-43F8-8815-49CA4A36AC9C}" destId="{21C648AC-43DE-4571-B16C-90F2D4F2F36C}" srcOrd="0" destOrd="0" parTransId="{04D6AA33-ED71-4887-99A5-1B0F605BA57C}" sibTransId="{87DF4F5B-A648-4A0F-975C-78354595D128}"/>
    <dgm:cxn modelId="{A3250964-A397-4E1C-B5D9-20E538B4F6D3}" type="presOf" srcId="{14409596-4591-492C-BAE5-22FEEA145EE4}" destId="{81D4FFBE-42D4-41C2-A9EA-3181D0C8C27C}" srcOrd="0" destOrd="0" presId="urn:microsoft.com/office/officeart/2005/8/layout/radial5"/>
    <dgm:cxn modelId="{7E0783B1-0293-4762-88F9-6BB00CD4F8FC}" srcId="{6A964AA6-24B3-4B19-976D-F80DCC242224}" destId="{7074A3AD-3F3A-43F8-8815-49CA4A36AC9C}" srcOrd="0" destOrd="0" parTransId="{015D50BC-5486-4203-9ED7-BEC4AA08A219}" sibTransId="{AA890FB8-1494-4A54-B07F-F1277FBE67CF}"/>
    <dgm:cxn modelId="{3CDCA22A-1C34-42FA-B0B6-BFB344A29914}" srcId="{7074A3AD-3F3A-43F8-8815-49CA4A36AC9C}" destId="{9D75CE5C-FCA4-4C7B-8B28-048840DBF151}" srcOrd="1" destOrd="0" parTransId="{42CB1851-BB65-4731-8B4D-3013810892A3}" sibTransId="{5175B5A8-DE5F-46F4-8CEB-1865B6AE7A25}"/>
    <dgm:cxn modelId="{E668851E-9B0C-4E59-8818-18FABB19C757}" srcId="{7074A3AD-3F3A-43F8-8815-49CA4A36AC9C}" destId="{14409596-4591-492C-BAE5-22FEEA145EE4}" srcOrd="4" destOrd="0" parTransId="{556BE2CC-8FCE-43A8-B1BF-FBCB35EBAB22}" sibTransId="{28F6785E-0C01-47AD-A212-6921D8F0D074}"/>
    <dgm:cxn modelId="{51FD590A-EFCA-4B9D-BFED-366FC1CDA115}" type="presOf" srcId="{04D6AA33-ED71-4887-99A5-1B0F605BA57C}" destId="{7C421860-7A0B-43B9-B074-7D1E7FEEBE2B}" srcOrd="1" destOrd="0" presId="urn:microsoft.com/office/officeart/2005/8/layout/radial5"/>
    <dgm:cxn modelId="{C5B94CF6-D8C5-4B6D-A37A-0C6978BFF654}" type="presOf" srcId="{9D5FBE71-6DC4-43B0-A25E-CA65684D807F}" destId="{6FE76D04-17DB-472B-BE83-253147956155}" srcOrd="0" destOrd="0" presId="urn:microsoft.com/office/officeart/2005/8/layout/radial5"/>
    <dgm:cxn modelId="{F946F5A5-DE96-45C0-AD64-39EDB9E26DA8}" type="presOf" srcId="{21C648AC-43DE-4571-B16C-90F2D4F2F36C}" destId="{2D756646-0017-4CEA-8280-0403A4BDD74A}" srcOrd="0" destOrd="0" presId="urn:microsoft.com/office/officeart/2005/8/layout/radial5"/>
    <dgm:cxn modelId="{3F08DDC2-6B03-431F-A192-24202C2FAB14}" type="presOf" srcId="{1FE8C24A-1021-43BA-B2D5-879B6EDC78EE}" destId="{F63B76DA-8F88-496C-8E47-9715F30A7A42}" srcOrd="0" destOrd="0" presId="urn:microsoft.com/office/officeart/2005/8/layout/radial5"/>
    <dgm:cxn modelId="{BEC967D9-5D6E-4C6A-AEF2-549CD0E4E32F}" type="presOf" srcId="{7074A3AD-3F3A-43F8-8815-49CA4A36AC9C}" destId="{6194B832-E054-4262-AFD3-0086768EFEFC}" srcOrd="0" destOrd="0" presId="urn:microsoft.com/office/officeart/2005/8/layout/radial5"/>
    <dgm:cxn modelId="{AD8A7932-2304-430A-AB7A-B617673CBF32}" srcId="{7074A3AD-3F3A-43F8-8815-49CA4A36AC9C}" destId="{1FE8C24A-1021-43BA-B2D5-879B6EDC78EE}" srcOrd="2" destOrd="0" parTransId="{9D5FBE71-6DC4-43B0-A25E-CA65684D807F}" sibTransId="{791E340A-155E-4370-BC6C-95EE9DBE9424}"/>
    <dgm:cxn modelId="{881F467F-0171-4064-9C36-395104D93B1F}" type="presOf" srcId="{556BE2CC-8FCE-43A8-B1BF-FBCB35EBAB22}" destId="{CA154873-F843-4687-AF90-C3E45738BAF9}" srcOrd="1" destOrd="0" presId="urn:microsoft.com/office/officeart/2005/8/layout/radial5"/>
    <dgm:cxn modelId="{4EDE9BAE-F87C-49A5-9543-D66ECBDA8DF5}" type="presOf" srcId="{E6B75AE9-47AE-4957-B336-5FAE0C8A5CD9}" destId="{77BEFB55-B7AC-4E3C-99E5-9E5BF08B02A4}" srcOrd="0" destOrd="0" presId="urn:microsoft.com/office/officeart/2005/8/layout/radial5"/>
    <dgm:cxn modelId="{840AB578-DF98-4CA0-BD40-13CFF7D3534F}" srcId="{6A964AA6-24B3-4B19-976D-F80DCC242224}" destId="{8FE65F7D-C330-4047-B569-94501333DDBB}" srcOrd="1" destOrd="0" parTransId="{E094EC7B-62C3-4714-9D0E-8EA039BC426B}" sibTransId="{846E6B99-CB53-4885-9F7E-90906886868D}"/>
    <dgm:cxn modelId="{B51FF304-F200-4937-8DF2-1CBCBD410905}" type="presParOf" srcId="{2C01615D-80D8-4B50-A97C-62176D5477A7}" destId="{6194B832-E054-4262-AFD3-0086768EFEFC}" srcOrd="0" destOrd="0" presId="urn:microsoft.com/office/officeart/2005/8/layout/radial5"/>
    <dgm:cxn modelId="{EA0FA0E3-7A4F-4150-B7A0-BC158B1E6F4A}" type="presParOf" srcId="{2C01615D-80D8-4B50-A97C-62176D5477A7}" destId="{E3F74D99-1F19-4B0F-AAA6-F82A4E80CD6F}" srcOrd="1" destOrd="0" presId="urn:microsoft.com/office/officeart/2005/8/layout/radial5"/>
    <dgm:cxn modelId="{3DBF3277-E744-4EE5-84C1-3AE40BF0CEE1}" type="presParOf" srcId="{E3F74D99-1F19-4B0F-AAA6-F82A4E80CD6F}" destId="{7C421860-7A0B-43B9-B074-7D1E7FEEBE2B}" srcOrd="0" destOrd="0" presId="urn:microsoft.com/office/officeart/2005/8/layout/radial5"/>
    <dgm:cxn modelId="{13B9E28C-ECC1-4C39-B384-D044DC6AB7A3}" type="presParOf" srcId="{2C01615D-80D8-4B50-A97C-62176D5477A7}" destId="{2D756646-0017-4CEA-8280-0403A4BDD74A}" srcOrd="2" destOrd="0" presId="urn:microsoft.com/office/officeart/2005/8/layout/radial5"/>
    <dgm:cxn modelId="{87B8207D-FD32-4E14-B06B-B1F27B7DFF65}" type="presParOf" srcId="{2C01615D-80D8-4B50-A97C-62176D5477A7}" destId="{96851D81-3BE6-4E5B-B468-D1FF238B791F}" srcOrd="3" destOrd="0" presId="urn:microsoft.com/office/officeart/2005/8/layout/radial5"/>
    <dgm:cxn modelId="{7CAED552-93AB-4D36-995C-9D32B6741513}" type="presParOf" srcId="{96851D81-3BE6-4E5B-B468-D1FF238B791F}" destId="{A4D124A9-E9F6-4DD1-8D21-FE27D936009F}" srcOrd="0" destOrd="0" presId="urn:microsoft.com/office/officeart/2005/8/layout/radial5"/>
    <dgm:cxn modelId="{78C2F31F-6D5E-45E7-BD53-0E25BD6FD681}" type="presParOf" srcId="{2C01615D-80D8-4B50-A97C-62176D5477A7}" destId="{DCB86492-6565-440D-984F-3E4686BD2A39}" srcOrd="4" destOrd="0" presId="urn:microsoft.com/office/officeart/2005/8/layout/radial5"/>
    <dgm:cxn modelId="{B70A0230-19EF-4427-B807-90D1300AA563}" type="presParOf" srcId="{2C01615D-80D8-4B50-A97C-62176D5477A7}" destId="{6FE76D04-17DB-472B-BE83-253147956155}" srcOrd="5" destOrd="0" presId="urn:microsoft.com/office/officeart/2005/8/layout/radial5"/>
    <dgm:cxn modelId="{DB0E85CB-233B-462A-9CF1-2BAC59F02C22}" type="presParOf" srcId="{6FE76D04-17DB-472B-BE83-253147956155}" destId="{E5D77031-3AD5-4AFB-9F16-04EF9EAACB05}" srcOrd="0" destOrd="0" presId="urn:microsoft.com/office/officeart/2005/8/layout/radial5"/>
    <dgm:cxn modelId="{B283830B-B02E-4620-925D-244DC9ACF657}" type="presParOf" srcId="{2C01615D-80D8-4B50-A97C-62176D5477A7}" destId="{F63B76DA-8F88-496C-8E47-9715F30A7A42}" srcOrd="6" destOrd="0" presId="urn:microsoft.com/office/officeart/2005/8/layout/radial5"/>
    <dgm:cxn modelId="{B4327C4E-268C-4302-BF0A-6AD5FB2C0875}" type="presParOf" srcId="{2C01615D-80D8-4B50-A97C-62176D5477A7}" destId="{DA972FD2-B2BA-47A7-A3A5-0B8CEC7B4BE6}" srcOrd="7" destOrd="0" presId="urn:microsoft.com/office/officeart/2005/8/layout/radial5"/>
    <dgm:cxn modelId="{8031B127-FFA8-4559-9CCE-74C8349C2250}" type="presParOf" srcId="{DA972FD2-B2BA-47A7-A3A5-0B8CEC7B4BE6}" destId="{33ED2296-B5F1-45E7-A309-D53721944338}" srcOrd="0" destOrd="0" presId="urn:microsoft.com/office/officeart/2005/8/layout/radial5"/>
    <dgm:cxn modelId="{470182B2-79D8-4B70-9FFE-6177E650F8BA}" type="presParOf" srcId="{2C01615D-80D8-4B50-A97C-62176D5477A7}" destId="{77BEFB55-B7AC-4E3C-99E5-9E5BF08B02A4}" srcOrd="8" destOrd="0" presId="urn:microsoft.com/office/officeart/2005/8/layout/radial5"/>
    <dgm:cxn modelId="{FD89640C-DEDE-4D00-8B6C-7054C4B849FA}" type="presParOf" srcId="{2C01615D-80D8-4B50-A97C-62176D5477A7}" destId="{D9F16394-DC6E-4276-9368-80E3495126FC}" srcOrd="9" destOrd="0" presId="urn:microsoft.com/office/officeart/2005/8/layout/radial5"/>
    <dgm:cxn modelId="{9687426B-FCD8-493A-8A61-A2EF5B3A62F4}" type="presParOf" srcId="{D9F16394-DC6E-4276-9368-80E3495126FC}" destId="{CA154873-F843-4687-AF90-C3E45738BAF9}" srcOrd="0" destOrd="0" presId="urn:microsoft.com/office/officeart/2005/8/layout/radial5"/>
    <dgm:cxn modelId="{6F81EB6C-0B20-4A7F-ADC0-B7E53AC2F606}" type="presParOf" srcId="{2C01615D-80D8-4B50-A97C-62176D5477A7}" destId="{81D4FFBE-42D4-41C2-A9EA-3181D0C8C27C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9003B6-AE1F-4FC8-8F3C-BA2E8D4A386C}" type="doc">
      <dgm:prSet loTypeId="urn:microsoft.com/office/officeart/2005/8/layout/matrix1" loCatId="matrix" qsTypeId="urn:microsoft.com/office/officeart/2005/8/quickstyle/simple2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E19552C2-362E-462D-A628-ECE0B681FD65}">
      <dgm:prSet phldrT="[Text]"/>
      <dgm:spPr/>
      <dgm:t>
        <a:bodyPr/>
        <a:lstStyle/>
        <a:p>
          <a:r>
            <a:rPr lang="fa-IR" b="1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متغیرهای تقسیم بازار ورزشی</a:t>
          </a:r>
          <a:endParaRPr lang="en-US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F6B0C930-747F-4DB7-B571-F3837C18EFBA}" type="parTrans" cxnId="{05EEF04D-46F9-4D17-B3A6-279CC7B92CA7}">
      <dgm:prSet/>
      <dgm:spPr/>
      <dgm:t>
        <a:bodyPr/>
        <a:lstStyle/>
        <a:p>
          <a:endParaRPr lang="en-US"/>
        </a:p>
      </dgm:t>
    </dgm:pt>
    <dgm:pt modelId="{EBAF7B09-4D21-4C74-AA10-AD5377346A58}" type="sibTrans" cxnId="{05EEF04D-46F9-4D17-B3A6-279CC7B92CA7}">
      <dgm:prSet/>
      <dgm:spPr/>
      <dgm:t>
        <a:bodyPr/>
        <a:lstStyle/>
        <a:p>
          <a:endParaRPr lang="en-US"/>
        </a:p>
      </dgm:t>
    </dgm:pt>
    <dgm:pt modelId="{670BAD99-35BF-43D4-AF37-F09FF34C3DE3}">
      <dgm:prSet phldrT="[Text]"/>
      <dgm:spPr/>
      <dgm:t>
        <a:bodyPr/>
        <a:lstStyle/>
        <a:p>
          <a:r>
            <a:rPr lang="fa-IR" b="1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روانشناختی</a:t>
          </a:r>
          <a:endParaRPr lang="en-US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BFC1B5D1-601C-46ED-86F5-FEEAC9283B28}" type="parTrans" cxnId="{D430E2F4-E9D7-4303-8533-F7379D28B42A}">
      <dgm:prSet/>
      <dgm:spPr/>
      <dgm:t>
        <a:bodyPr/>
        <a:lstStyle/>
        <a:p>
          <a:endParaRPr lang="en-US"/>
        </a:p>
      </dgm:t>
    </dgm:pt>
    <dgm:pt modelId="{4C99FE91-9DA2-495F-A4AF-7C0E1B39E408}" type="sibTrans" cxnId="{D430E2F4-E9D7-4303-8533-F7379D28B42A}">
      <dgm:prSet/>
      <dgm:spPr/>
      <dgm:t>
        <a:bodyPr/>
        <a:lstStyle/>
        <a:p>
          <a:endParaRPr lang="en-US"/>
        </a:p>
      </dgm:t>
    </dgm:pt>
    <dgm:pt modelId="{E7F00181-C84E-4AAC-B1B0-C6239C5666FA}">
      <dgm:prSet phldrT="[Text]"/>
      <dgm:spPr/>
      <dgm:t>
        <a:bodyPr/>
        <a:lstStyle/>
        <a:p>
          <a:r>
            <a:rPr lang="fa-IR" b="1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جمعیت شناختی</a:t>
          </a:r>
          <a:endParaRPr lang="en-US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984DA1DF-2066-4BFA-89D3-6536E4F16B4D}" type="parTrans" cxnId="{1D067AB0-7326-4BF6-A2F5-668023A7FF4C}">
      <dgm:prSet/>
      <dgm:spPr/>
      <dgm:t>
        <a:bodyPr/>
        <a:lstStyle/>
        <a:p>
          <a:endParaRPr lang="en-US"/>
        </a:p>
      </dgm:t>
    </dgm:pt>
    <dgm:pt modelId="{8487E8FA-F873-4FA8-81E5-F8DEB838358A}" type="sibTrans" cxnId="{1D067AB0-7326-4BF6-A2F5-668023A7FF4C}">
      <dgm:prSet/>
      <dgm:spPr/>
      <dgm:t>
        <a:bodyPr/>
        <a:lstStyle/>
        <a:p>
          <a:endParaRPr lang="en-US"/>
        </a:p>
      </dgm:t>
    </dgm:pt>
    <dgm:pt modelId="{481A7989-BAD5-4A7B-A098-B439EB4160B0}">
      <dgm:prSet phldrT="[Text]"/>
      <dgm:spPr/>
      <dgm:t>
        <a:bodyPr/>
        <a:lstStyle/>
        <a:p>
          <a:r>
            <a:rPr lang="fa-IR" b="1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عوامل رفتاری</a:t>
          </a:r>
          <a:endParaRPr lang="en-US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9BFD0907-1759-4DA2-AEBE-7250D182E0CA}" type="parTrans" cxnId="{429B7F8B-668E-4153-9188-579F44E54EC9}">
      <dgm:prSet/>
      <dgm:spPr/>
      <dgm:t>
        <a:bodyPr/>
        <a:lstStyle/>
        <a:p>
          <a:endParaRPr lang="en-US"/>
        </a:p>
      </dgm:t>
    </dgm:pt>
    <dgm:pt modelId="{FA3AE7FC-5AD9-4C47-8CD2-9E063CEC5230}" type="sibTrans" cxnId="{429B7F8B-668E-4153-9188-579F44E54EC9}">
      <dgm:prSet/>
      <dgm:spPr/>
      <dgm:t>
        <a:bodyPr/>
        <a:lstStyle/>
        <a:p>
          <a:endParaRPr lang="en-US"/>
        </a:p>
      </dgm:t>
    </dgm:pt>
    <dgm:pt modelId="{B33D073C-F04A-4648-8406-FEBF42616B86}">
      <dgm:prSet phldrT="[Text]"/>
      <dgm:spPr/>
      <dgm:t>
        <a:bodyPr/>
        <a:lstStyle/>
        <a:p>
          <a:r>
            <a:rPr lang="fa-IR" b="1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جغرافیایی</a:t>
          </a:r>
          <a:endParaRPr lang="en-US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97045436-9AD8-4910-B5B2-EFD6333F8914}" type="parTrans" cxnId="{DBB81450-F09E-46E8-B2FA-AF6664B1727A}">
      <dgm:prSet/>
      <dgm:spPr/>
      <dgm:t>
        <a:bodyPr/>
        <a:lstStyle/>
        <a:p>
          <a:endParaRPr lang="en-US"/>
        </a:p>
      </dgm:t>
    </dgm:pt>
    <dgm:pt modelId="{D59C8228-3A20-4673-971D-F5E01063F8A7}" type="sibTrans" cxnId="{DBB81450-F09E-46E8-B2FA-AF6664B1727A}">
      <dgm:prSet/>
      <dgm:spPr/>
      <dgm:t>
        <a:bodyPr/>
        <a:lstStyle/>
        <a:p>
          <a:endParaRPr lang="en-US"/>
        </a:p>
      </dgm:t>
    </dgm:pt>
    <dgm:pt modelId="{84122A72-7691-4998-83C0-0FE72F52EFC6}" type="pres">
      <dgm:prSet presAssocID="{239003B6-AE1F-4FC8-8F3C-BA2E8D4A386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70785B-7B98-4169-B531-34E1700855DC}" type="pres">
      <dgm:prSet presAssocID="{239003B6-AE1F-4FC8-8F3C-BA2E8D4A386C}" presName="matrix" presStyleCnt="0"/>
      <dgm:spPr/>
      <dgm:t>
        <a:bodyPr/>
        <a:lstStyle/>
        <a:p>
          <a:endParaRPr lang="en-US"/>
        </a:p>
      </dgm:t>
    </dgm:pt>
    <dgm:pt modelId="{5B6E074F-0BB0-48BF-9D42-330246546584}" type="pres">
      <dgm:prSet presAssocID="{239003B6-AE1F-4FC8-8F3C-BA2E8D4A386C}" presName="tile1" presStyleLbl="node1" presStyleIdx="0" presStyleCnt="4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EB2FBD0-EC1C-4188-AF00-9BB0EF11BD7E}" type="pres">
      <dgm:prSet presAssocID="{239003B6-AE1F-4FC8-8F3C-BA2E8D4A386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1450FB-7C52-4EF1-8D6D-A7DB7CCA8BDA}" type="pres">
      <dgm:prSet presAssocID="{239003B6-AE1F-4FC8-8F3C-BA2E8D4A386C}" presName="tile2" presStyleLbl="node1" presStyleIdx="1" presStyleCnt="4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09325BDF-A426-484D-B927-28FF6166C47D}" type="pres">
      <dgm:prSet presAssocID="{239003B6-AE1F-4FC8-8F3C-BA2E8D4A386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B3AB9-A419-4238-873F-ECA35B024D3B}" type="pres">
      <dgm:prSet presAssocID="{239003B6-AE1F-4FC8-8F3C-BA2E8D4A386C}" presName="tile3" presStyleLbl="node1" presStyleIdx="2" presStyleCnt="4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10C312F7-2A53-4E15-AA0A-3584AE574C6C}" type="pres">
      <dgm:prSet presAssocID="{239003B6-AE1F-4FC8-8F3C-BA2E8D4A386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A2E32-F5A0-49AF-9413-376BBF798181}" type="pres">
      <dgm:prSet presAssocID="{239003B6-AE1F-4FC8-8F3C-BA2E8D4A386C}" presName="tile4" presStyleLbl="node1" presStyleIdx="3" presStyleCnt="4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B3025C7-8E1C-4ED1-BA4D-2D1B73C6071F}" type="pres">
      <dgm:prSet presAssocID="{239003B6-AE1F-4FC8-8F3C-BA2E8D4A386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CCA0D-76A2-485D-9068-C11F8DA98643}" type="pres">
      <dgm:prSet presAssocID="{239003B6-AE1F-4FC8-8F3C-BA2E8D4A386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BF59757-3C18-4E1D-A595-FF8098EDD0F9}" type="presOf" srcId="{670BAD99-35BF-43D4-AF37-F09FF34C3DE3}" destId="{FEB2FBD0-EC1C-4188-AF00-9BB0EF11BD7E}" srcOrd="1" destOrd="0" presId="urn:microsoft.com/office/officeart/2005/8/layout/matrix1"/>
    <dgm:cxn modelId="{DBB81450-F09E-46E8-B2FA-AF6664B1727A}" srcId="{E19552C2-362E-462D-A628-ECE0B681FD65}" destId="{B33D073C-F04A-4648-8406-FEBF42616B86}" srcOrd="3" destOrd="0" parTransId="{97045436-9AD8-4910-B5B2-EFD6333F8914}" sibTransId="{D59C8228-3A20-4673-971D-F5E01063F8A7}"/>
    <dgm:cxn modelId="{4F3DE5B2-B1CF-4664-A680-9A1A1B9EBE06}" type="presOf" srcId="{239003B6-AE1F-4FC8-8F3C-BA2E8D4A386C}" destId="{84122A72-7691-4998-83C0-0FE72F52EFC6}" srcOrd="0" destOrd="0" presId="urn:microsoft.com/office/officeart/2005/8/layout/matrix1"/>
    <dgm:cxn modelId="{2E0A9543-82B2-439E-8917-3AC5EFC71F1C}" type="presOf" srcId="{E7F00181-C84E-4AAC-B1B0-C6239C5666FA}" destId="{09325BDF-A426-484D-B927-28FF6166C47D}" srcOrd="1" destOrd="0" presId="urn:microsoft.com/office/officeart/2005/8/layout/matrix1"/>
    <dgm:cxn modelId="{2FE33C66-B3CC-4891-9B67-3491B012662E}" type="presOf" srcId="{481A7989-BAD5-4A7B-A098-B439EB4160B0}" destId="{DCAB3AB9-A419-4238-873F-ECA35B024D3B}" srcOrd="0" destOrd="0" presId="urn:microsoft.com/office/officeart/2005/8/layout/matrix1"/>
    <dgm:cxn modelId="{4F245C81-7798-431C-AA95-0808FF365D1C}" type="presOf" srcId="{B33D073C-F04A-4648-8406-FEBF42616B86}" destId="{FB3025C7-8E1C-4ED1-BA4D-2D1B73C6071F}" srcOrd="1" destOrd="0" presId="urn:microsoft.com/office/officeart/2005/8/layout/matrix1"/>
    <dgm:cxn modelId="{C7A65B18-CD48-4F82-A908-765DFF2D297C}" type="presOf" srcId="{481A7989-BAD5-4A7B-A098-B439EB4160B0}" destId="{10C312F7-2A53-4E15-AA0A-3584AE574C6C}" srcOrd="1" destOrd="0" presId="urn:microsoft.com/office/officeart/2005/8/layout/matrix1"/>
    <dgm:cxn modelId="{D2302EBE-B38D-4400-BFAA-585F79A1AC9D}" type="presOf" srcId="{E19552C2-362E-462D-A628-ECE0B681FD65}" destId="{2A1CCA0D-76A2-485D-9068-C11F8DA98643}" srcOrd="0" destOrd="0" presId="urn:microsoft.com/office/officeart/2005/8/layout/matrix1"/>
    <dgm:cxn modelId="{CE100EC8-9565-40D9-9144-BBBEFE3A3741}" type="presOf" srcId="{E7F00181-C84E-4AAC-B1B0-C6239C5666FA}" destId="{281450FB-7C52-4EF1-8D6D-A7DB7CCA8BDA}" srcOrd="0" destOrd="0" presId="urn:microsoft.com/office/officeart/2005/8/layout/matrix1"/>
    <dgm:cxn modelId="{05EEF04D-46F9-4D17-B3A6-279CC7B92CA7}" srcId="{239003B6-AE1F-4FC8-8F3C-BA2E8D4A386C}" destId="{E19552C2-362E-462D-A628-ECE0B681FD65}" srcOrd="0" destOrd="0" parTransId="{F6B0C930-747F-4DB7-B571-F3837C18EFBA}" sibTransId="{EBAF7B09-4D21-4C74-AA10-AD5377346A58}"/>
    <dgm:cxn modelId="{D430E2F4-E9D7-4303-8533-F7379D28B42A}" srcId="{E19552C2-362E-462D-A628-ECE0B681FD65}" destId="{670BAD99-35BF-43D4-AF37-F09FF34C3DE3}" srcOrd="0" destOrd="0" parTransId="{BFC1B5D1-601C-46ED-86F5-FEEAC9283B28}" sibTransId="{4C99FE91-9DA2-495F-A4AF-7C0E1B39E408}"/>
    <dgm:cxn modelId="{429B7F8B-668E-4153-9188-579F44E54EC9}" srcId="{E19552C2-362E-462D-A628-ECE0B681FD65}" destId="{481A7989-BAD5-4A7B-A098-B439EB4160B0}" srcOrd="2" destOrd="0" parTransId="{9BFD0907-1759-4DA2-AEBE-7250D182E0CA}" sibTransId="{FA3AE7FC-5AD9-4C47-8CD2-9E063CEC5230}"/>
    <dgm:cxn modelId="{62D137FA-C802-4C47-8E5A-3D33F5FF2DC4}" type="presOf" srcId="{670BAD99-35BF-43D4-AF37-F09FF34C3DE3}" destId="{5B6E074F-0BB0-48BF-9D42-330246546584}" srcOrd="0" destOrd="0" presId="urn:microsoft.com/office/officeart/2005/8/layout/matrix1"/>
    <dgm:cxn modelId="{6227540E-4C07-4399-902F-C68D2B138F54}" type="presOf" srcId="{B33D073C-F04A-4648-8406-FEBF42616B86}" destId="{F40A2E32-F5A0-49AF-9413-376BBF798181}" srcOrd="0" destOrd="0" presId="urn:microsoft.com/office/officeart/2005/8/layout/matrix1"/>
    <dgm:cxn modelId="{1D067AB0-7326-4BF6-A2F5-668023A7FF4C}" srcId="{E19552C2-362E-462D-A628-ECE0B681FD65}" destId="{E7F00181-C84E-4AAC-B1B0-C6239C5666FA}" srcOrd="1" destOrd="0" parTransId="{984DA1DF-2066-4BFA-89D3-6536E4F16B4D}" sibTransId="{8487E8FA-F873-4FA8-81E5-F8DEB838358A}"/>
    <dgm:cxn modelId="{21106885-481F-4CCF-92F5-6BDDA79BC98C}" type="presParOf" srcId="{84122A72-7691-4998-83C0-0FE72F52EFC6}" destId="{0970785B-7B98-4169-B531-34E1700855DC}" srcOrd="0" destOrd="0" presId="urn:microsoft.com/office/officeart/2005/8/layout/matrix1"/>
    <dgm:cxn modelId="{BD0CE308-4C2D-469C-9841-BAFED04CF7BA}" type="presParOf" srcId="{0970785B-7B98-4169-B531-34E1700855DC}" destId="{5B6E074F-0BB0-48BF-9D42-330246546584}" srcOrd="0" destOrd="0" presId="urn:microsoft.com/office/officeart/2005/8/layout/matrix1"/>
    <dgm:cxn modelId="{A4EE212A-F9FC-437D-9396-94C41CF85014}" type="presParOf" srcId="{0970785B-7B98-4169-B531-34E1700855DC}" destId="{FEB2FBD0-EC1C-4188-AF00-9BB0EF11BD7E}" srcOrd="1" destOrd="0" presId="urn:microsoft.com/office/officeart/2005/8/layout/matrix1"/>
    <dgm:cxn modelId="{790A6363-EA7E-4789-B9BB-45C46B027D76}" type="presParOf" srcId="{0970785B-7B98-4169-B531-34E1700855DC}" destId="{281450FB-7C52-4EF1-8D6D-A7DB7CCA8BDA}" srcOrd="2" destOrd="0" presId="urn:microsoft.com/office/officeart/2005/8/layout/matrix1"/>
    <dgm:cxn modelId="{5BA38E4A-B9F2-483C-866C-E73D68049653}" type="presParOf" srcId="{0970785B-7B98-4169-B531-34E1700855DC}" destId="{09325BDF-A426-484D-B927-28FF6166C47D}" srcOrd="3" destOrd="0" presId="urn:microsoft.com/office/officeart/2005/8/layout/matrix1"/>
    <dgm:cxn modelId="{E42659B4-91B3-4E06-A6A2-9A7251359E3E}" type="presParOf" srcId="{0970785B-7B98-4169-B531-34E1700855DC}" destId="{DCAB3AB9-A419-4238-873F-ECA35B024D3B}" srcOrd="4" destOrd="0" presId="urn:microsoft.com/office/officeart/2005/8/layout/matrix1"/>
    <dgm:cxn modelId="{A0559922-4972-4B88-9E0F-5C802D9EA14F}" type="presParOf" srcId="{0970785B-7B98-4169-B531-34E1700855DC}" destId="{10C312F7-2A53-4E15-AA0A-3584AE574C6C}" srcOrd="5" destOrd="0" presId="urn:microsoft.com/office/officeart/2005/8/layout/matrix1"/>
    <dgm:cxn modelId="{DBF9B088-4A1E-4042-BA7F-D31CBB26AFCD}" type="presParOf" srcId="{0970785B-7B98-4169-B531-34E1700855DC}" destId="{F40A2E32-F5A0-49AF-9413-376BBF798181}" srcOrd="6" destOrd="0" presId="urn:microsoft.com/office/officeart/2005/8/layout/matrix1"/>
    <dgm:cxn modelId="{0A5801F9-2464-4292-BB6B-788E07B6FBF0}" type="presParOf" srcId="{0970785B-7B98-4169-B531-34E1700855DC}" destId="{FB3025C7-8E1C-4ED1-BA4D-2D1B73C6071F}" srcOrd="7" destOrd="0" presId="urn:microsoft.com/office/officeart/2005/8/layout/matrix1"/>
    <dgm:cxn modelId="{1FA2E63D-7257-4B9A-8A22-426F65603485}" type="presParOf" srcId="{84122A72-7691-4998-83C0-0FE72F52EFC6}" destId="{2A1CCA0D-76A2-485D-9068-C11F8DA9864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F85807-2BEA-44B4-891C-6B67D285E9C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003B9B-BA2B-4EE3-92B8-3192D826BBDB}">
      <dgm:prSet phldrT="[Text]"/>
      <dgm:spPr/>
      <dgm:t>
        <a:bodyPr/>
        <a:lstStyle/>
        <a:p>
          <a:pPr algn="ctr"/>
          <a:r>
            <a:rPr lang="fa-IR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rPr>
            <a:t>مقوله ای ذهنی و غیرقابل لمس</a:t>
          </a:r>
          <a:endParaRPr lang="en-US" dirty="0">
            <a:ln>
              <a:solidFill>
                <a:schemeClr val="tx1"/>
              </a:solidFill>
            </a:ln>
            <a:solidFill>
              <a:sysClr val="windowText" lastClr="000000"/>
            </a:solidFill>
            <a:cs typeface="B Mitra" pitchFamily="2" charset="-78"/>
          </a:endParaRPr>
        </a:p>
      </dgm:t>
    </dgm:pt>
    <dgm:pt modelId="{A4EC020F-4BF0-4A22-901B-E5F0A5D1DED2}" type="parTrans" cxnId="{4BEF6696-7FD3-45AC-ADF4-BC500C5B9DC9}">
      <dgm:prSet/>
      <dgm:spPr/>
      <dgm:t>
        <a:bodyPr/>
        <a:lstStyle/>
        <a:p>
          <a:endParaRPr lang="en-US"/>
        </a:p>
      </dgm:t>
    </dgm:pt>
    <dgm:pt modelId="{66E682CB-7D70-4B9D-98F3-D0402856D651}" type="sibTrans" cxnId="{4BEF6696-7FD3-45AC-ADF4-BC500C5B9DC9}">
      <dgm:prSet/>
      <dgm:spPr/>
      <dgm:t>
        <a:bodyPr/>
        <a:lstStyle/>
        <a:p>
          <a:endParaRPr lang="en-US"/>
        </a:p>
      </dgm:t>
    </dgm:pt>
    <dgm:pt modelId="{AE79F463-FFBC-4A2A-A32A-3A414E3B9ACC}">
      <dgm:prSet phldrT="[Text]"/>
      <dgm:spPr/>
      <dgm:t>
        <a:bodyPr/>
        <a:lstStyle/>
        <a:p>
          <a:pPr algn="ctr"/>
          <a:r>
            <a:rPr lang="fa-IR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rPr>
            <a:t>ناپایدار و غیرقابل پیشگویی</a:t>
          </a:r>
          <a:endParaRPr lang="en-US" dirty="0">
            <a:ln>
              <a:solidFill>
                <a:schemeClr val="tx1"/>
              </a:solidFill>
            </a:ln>
            <a:solidFill>
              <a:sysClr val="windowText" lastClr="000000"/>
            </a:solidFill>
            <a:cs typeface="B Mitra" pitchFamily="2" charset="-78"/>
          </a:endParaRPr>
        </a:p>
      </dgm:t>
    </dgm:pt>
    <dgm:pt modelId="{A8C4B550-16F0-41D7-A22D-6C7E682625A2}" type="parTrans" cxnId="{DAFB7724-EB77-4277-A44B-704660882471}">
      <dgm:prSet/>
      <dgm:spPr/>
      <dgm:t>
        <a:bodyPr/>
        <a:lstStyle/>
        <a:p>
          <a:endParaRPr lang="en-US"/>
        </a:p>
      </dgm:t>
    </dgm:pt>
    <dgm:pt modelId="{46D4B568-B129-4218-88D1-D91905BDA97B}" type="sibTrans" cxnId="{DAFB7724-EB77-4277-A44B-704660882471}">
      <dgm:prSet/>
      <dgm:spPr/>
      <dgm:t>
        <a:bodyPr/>
        <a:lstStyle/>
        <a:p>
          <a:endParaRPr lang="en-US"/>
        </a:p>
      </dgm:t>
    </dgm:pt>
    <dgm:pt modelId="{39754A41-13A3-45B8-8EC8-0C06DA4459B2}">
      <dgm:prSet phldrT="[Text]"/>
      <dgm:spPr/>
      <dgm:t>
        <a:bodyPr/>
        <a:lstStyle/>
        <a:p>
          <a:pPr algn="ctr"/>
          <a:r>
            <a:rPr lang="fa-IR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rPr>
            <a:t>کالایی فاسد شدنی است</a:t>
          </a:r>
          <a:endParaRPr lang="en-US" dirty="0">
            <a:ln>
              <a:solidFill>
                <a:schemeClr val="tx1"/>
              </a:solidFill>
            </a:ln>
            <a:solidFill>
              <a:sysClr val="windowText" lastClr="000000"/>
            </a:solidFill>
            <a:cs typeface="B Mitra" pitchFamily="2" charset="-78"/>
          </a:endParaRPr>
        </a:p>
      </dgm:t>
    </dgm:pt>
    <dgm:pt modelId="{B729A51E-F476-40E4-A2D0-CC4820558C63}" type="parTrans" cxnId="{CB1BDCD3-F8DC-4688-917B-4C09926E7C03}">
      <dgm:prSet/>
      <dgm:spPr/>
      <dgm:t>
        <a:bodyPr/>
        <a:lstStyle/>
        <a:p>
          <a:endParaRPr lang="en-US"/>
        </a:p>
      </dgm:t>
    </dgm:pt>
    <dgm:pt modelId="{35D67922-E00D-41C1-8AD2-23D1FAE550F6}" type="sibTrans" cxnId="{CB1BDCD3-F8DC-4688-917B-4C09926E7C03}">
      <dgm:prSet/>
      <dgm:spPr/>
      <dgm:t>
        <a:bodyPr/>
        <a:lstStyle/>
        <a:p>
          <a:endParaRPr lang="en-US"/>
        </a:p>
      </dgm:t>
    </dgm:pt>
    <dgm:pt modelId="{EA7086A0-AB10-4995-91F2-27D8E91AC495}">
      <dgm:prSet/>
      <dgm:spPr/>
      <dgm:t>
        <a:bodyPr/>
        <a:lstStyle/>
        <a:p>
          <a:pPr algn="ctr"/>
          <a:r>
            <a:rPr lang="fa-IR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rPr>
            <a:t>با هیجان در ارتباط اند</a:t>
          </a:r>
          <a:endParaRPr lang="en-US" dirty="0">
            <a:ln>
              <a:solidFill>
                <a:schemeClr val="tx1"/>
              </a:solidFill>
            </a:ln>
            <a:solidFill>
              <a:sysClr val="windowText" lastClr="000000"/>
            </a:solidFill>
            <a:cs typeface="B Mitra" pitchFamily="2" charset="-78"/>
          </a:endParaRPr>
        </a:p>
      </dgm:t>
    </dgm:pt>
    <dgm:pt modelId="{541E7D1A-C619-4832-B3A9-B4FD56685EBA}" type="parTrans" cxnId="{6882E33F-80B6-4290-ADD5-D5726ADF1F79}">
      <dgm:prSet/>
      <dgm:spPr/>
    </dgm:pt>
    <dgm:pt modelId="{86B2B6A5-EE27-46E0-824F-59C4A7401C49}" type="sibTrans" cxnId="{6882E33F-80B6-4290-ADD5-D5726ADF1F79}">
      <dgm:prSet/>
      <dgm:spPr/>
    </dgm:pt>
    <dgm:pt modelId="{B402C65A-EAE8-4E10-977D-110B07224B32}" type="pres">
      <dgm:prSet presAssocID="{35F85807-2BEA-44B4-891C-6B67D285E9C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54A4A3-0B3A-407D-A675-941A188F21C6}" type="pres">
      <dgm:prSet presAssocID="{98003B9B-BA2B-4EE3-92B8-3192D826BBDB}" presName="parentLin" presStyleCnt="0"/>
      <dgm:spPr/>
    </dgm:pt>
    <dgm:pt modelId="{08927C0E-F6B1-4B34-8036-9110EB654671}" type="pres">
      <dgm:prSet presAssocID="{98003B9B-BA2B-4EE3-92B8-3192D826BBDB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F5264C3-E47E-463B-AE62-71A3A15FEC17}" type="pres">
      <dgm:prSet presAssocID="{98003B9B-BA2B-4EE3-92B8-3192D826BBD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8CFE6-F51C-4ECD-BB44-7AEAA22FD9FE}" type="pres">
      <dgm:prSet presAssocID="{98003B9B-BA2B-4EE3-92B8-3192D826BBDB}" presName="negativeSpace" presStyleCnt="0"/>
      <dgm:spPr/>
    </dgm:pt>
    <dgm:pt modelId="{61C78934-DA5E-46B5-8AF2-C764B705526B}" type="pres">
      <dgm:prSet presAssocID="{98003B9B-BA2B-4EE3-92B8-3192D826BBDB}" presName="childText" presStyleLbl="conFgAcc1" presStyleIdx="0" presStyleCnt="4">
        <dgm:presLayoutVars>
          <dgm:bulletEnabled val="1"/>
        </dgm:presLayoutVars>
      </dgm:prSet>
      <dgm:spPr/>
    </dgm:pt>
    <dgm:pt modelId="{E55BB0BD-CF50-4135-9F36-CE9A200318F4}" type="pres">
      <dgm:prSet presAssocID="{66E682CB-7D70-4B9D-98F3-D0402856D651}" presName="spaceBetweenRectangles" presStyleCnt="0"/>
      <dgm:spPr/>
    </dgm:pt>
    <dgm:pt modelId="{528AF7CD-28BD-47F6-B287-340CB9D23265}" type="pres">
      <dgm:prSet presAssocID="{AE79F463-FFBC-4A2A-A32A-3A414E3B9ACC}" presName="parentLin" presStyleCnt="0"/>
      <dgm:spPr/>
    </dgm:pt>
    <dgm:pt modelId="{758728DD-92C6-4A4E-AA34-C8AF2143EA6F}" type="pres">
      <dgm:prSet presAssocID="{AE79F463-FFBC-4A2A-A32A-3A414E3B9AC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0D2DDC7-4E38-46A4-87B8-838B8F64CA53}" type="pres">
      <dgm:prSet presAssocID="{AE79F463-FFBC-4A2A-A32A-3A414E3B9AC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E0463C-993B-420F-B321-E79DAF312E8E}" type="pres">
      <dgm:prSet presAssocID="{AE79F463-FFBC-4A2A-A32A-3A414E3B9ACC}" presName="negativeSpace" presStyleCnt="0"/>
      <dgm:spPr/>
    </dgm:pt>
    <dgm:pt modelId="{6DD6297E-5F32-4178-8982-A1265F46B282}" type="pres">
      <dgm:prSet presAssocID="{AE79F463-FFBC-4A2A-A32A-3A414E3B9ACC}" presName="childText" presStyleLbl="conFgAcc1" presStyleIdx="1" presStyleCnt="4">
        <dgm:presLayoutVars>
          <dgm:bulletEnabled val="1"/>
        </dgm:presLayoutVars>
      </dgm:prSet>
      <dgm:spPr/>
    </dgm:pt>
    <dgm:pt modelId="{320B8E44-E486-46FB-941E-0392DCEE2D8D}" type="pres">
      <dgm:prSet presAssocID="{46D4B568-B129-4218-88D1-D91905BDA97B}" presName="spaceBetweenRectangles" presStyleCnt="0"/>
      <dgm:spPr/>
    </dgm:pt>
    <dgm:pt modelId="{02711EE6-8658-41D8-A5A3-2212F14041A0}" type="pres">
      <dgm:prSet presAssocID="{39754A41-13A3-45B8-8EC8-0C06DA4459B2}" presName="parentLin" presStyleCnt="0"/>
      <dgm:spPr/>
    </dgm:pt>
    <dgm:pt modelId="{D1252755-D420-42F3-B875-A1A7C40C7BBA}" type="pres">
      <dgm:prSet presAssocID="{39754A41-13A3-45B8-8EC8-0C06DA4459B2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F7809EC-8E24-4BC2-89E3-9B6154FEEC13}" type="pres">
      <dgm:prSet presAssocID="{39754A41-13A3-45B8-8EC8-0C06DA4459B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93F9B-3F98-4C25-BF94-1A09BE847C9B}" type="pres">
      <dgm:prSet presAssocID="{39754A41-13A3-45B8-8EC8-0C06DA4459B2}" presName="negativeSpace" presStyleCnt="0"/>
      <dgm:spPr/>
    </dgm:pt>
    <dgm:pt modelId="{3738F8A8-A2ED-4161-95A1-1A5DD9A3A511}" type="pres">
      <dgm:prSet presAssocID="{39754A41-13A3-45B8-8EC8-0C06DA4459B2}" presName="childText" presStyleLbl="conFgAcc1" presStyleIdx="2" presStyleCnt="4">
        <dgm:presLayoutVars>
          <dgm:bulletEnabled val="1"/>
        </dgm:presLayoutVars>
      </dgm:prSet>
      <dgm:spPr/>
    </dgm:pt>
    <dgm:pt modelId="{7D893F2F-1FF5-4E52-A86F-A6D3A03D864D}" type="pres">
      <dgm:prSet presAssocID="{35D67922-E00D-41C1-8AD2-23D1FAE550F6}" presName="spaceBetweenRectangles" presStyleCnt="0"/>
      <dgm:spPr/>
    </dgm:pt>
    <dgm:pt modelId="{50BB2974-1618-4AF2-BA0A-E7DB126739F4}" type="pres">
      <dgm:prSet presAssocID="{EA7086A0-AB10-4995-91F2-27D8E91AC495}" presName="parentLin" presStyleCnt="0"/>
      <dgm:spPr/>
    </dgm:pt>
    <dgm:pt modelId="{C2EC61D1-3236-4050-B2B6-FB8D762A76C5}" type="pres">
      <dgm:prSet presAssocID="{EA7086A0-AB10-4995-91F2-27D8E91AC495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35A321AF-1B4D-40F2-BB4E-9EC865F9D0EC}" type="pres">
      <dgm:prSet presAssocID="{EA7086A0-AB10-4995-91F2-27D8E91AC49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8FFBC9-96CA-4EF2-A6C1-9C2578E48643}" type="pres">
      <dgm:prSet presAssocID="{EA7086A0-AB10-4995-91F2-27D8E91AC495}" presName="negativeSpace" presStyleCnt="0"/>
      <dgm:spPr/>
    </dgm:pt>
    <dgm:pt modelId="{1E7AF6AD-BDBA-48F5-A935-FFBC916EADC8}" type="pres">
      <dgm:prSet presAssocID="{EA7086A0-AB10-4995-91F2-27D8E91AC49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A9AEFCE-B4DE-495D-8928-DDD5FC3BE3B7}" type="presOf" srcId="{98003B9B-BA2B-4EE3-92B8-3192D826BBDB}" destId="{08927C0E-F6B1-4B34-8036-9110EB654671}" srcOrd="0" destOrd="0" presId="urn:microsoft.com/office/officeart/2005/8/layout/list1"/>
    <dgm:cxn modelId="{34CF5958-1B5C-407F-82CA-74C4E06AF80A}" type="presOf" srcId="{AE79F463-FFBC-4A2A-A32A-3A414E3B9ACC}" destId="{20D2DDC7-4E38-46A4-87B8-838B8F64CA53}" srcOrd="1" destOrd="0" presId="urn:microsoft.com/office/officeart/2005/8/layout/list1"/>
    <dgm:cxn modelId="{FF010E48-4B08-4796-AD08-FF5037341D36}" type="presOf" srcId="{EA7086A0-AB10-4995-91F2-27D8E91AC495}" destId="{35A321AF-1B4D-40F2-BB4E-9EC865F9D0EC}" srcOrd="1" destOrd="0" presId="urn:microsoft.com/office/officeart/2005/8/layout/list1"/>
    <dgm:cxn modelId="{DAFB7724-EB77-4277-A44B-704660882471}" srcId="{35F85807-2BEA-44B4-891C-6B67D285E9C2}" destId="{AE79F463-FFBC-4A2A-A32A-3A414E3B9ACC}" srcOrd="1" destOrd="0" parTransId="{A8C4B550-16F0-41D7-A22D-6C7E682625A2}" sibTransId="{46D4B568-B129-4218-88D1-D91905BDA97B}"/>
    <dgm:cxn modelId="{3CE40190-4FB6-49A8-8D7C-351C84FF5941}" type="presOf" srcId="{AE79F463-FFBC-4A2A-A32A-3A414E3B9ACC}" destId="{758728DD-92C6-4A4E-AA34-C8AF2143EA6F}" srcOrd="0" destOrd="0" presId="urn:microsoft.com/office/officeart/2005/8/layout/list1"/>
    <dgm:cxn modelId="{6882E33F-80B6-4290-ADD5-D5726ADF1F79}" srcId="{35F85807-2BEA-44B4-891C-6B67D285E9C2}" destId="{EA7086A0-AB10-4995-91F2-27D8E91AC495}" srcOrd="3" destOrd="0" parTransId="{541E7D1A-C619-4832-B3A9-B4FD56685EBA}" sibTransId="{86B2B6A5-EE27-46E0-824F-59C4A7401C49}"/>
    <dgm:cxn modelId="{4BEF6696-7FD3-45AC-ADF4-BC500C5B9DC9}" srcId="{35F85807-2BEA-44B4-891C-6B67D285E9C2}" destId="{98003B9B-BA2B-4EE3-92B8-3192D826BBDB}" srcOrd="0" destOrd="0" parTransId="{A4EC020F-4BF0-4A22-901B-E5F0A5D1DED2}" sibTransId="{66E682CB-7D70-4B9D-98F3-D0402856D651}"/>
    <dgm:cxn modelId="{D055ADF8-B803-468C-BD9B-EFEA8D4923A4}" type="presOf" srcId="{39754A41-13A3-45B8-8EC8-0C06DA4459B2}" destId="{D1252755-D420-42F3-B875-A1A7C40C7BBA}" srcOrd="0" destOrd="0" presId="urn:microsoft.com/office/officeart/2005/8/layout/list1"/>
    <dgm:cxn modelId="{13DC874E-4F04-4C8C-B02F-27599533B6CF}" type="presOf" srcId="{35F85807-2BEA-44B4-891C-6B67D285E9C2}" destId="{B402C65A-EAE8-4E10-977D-110B07224B32}" srcOrd="0" destOrd="0" presId="urn:microsoft.com/office/officeart/2005/8/layout/list1"/>
    <dgm:cxn modelId="{2D8C7E2D-BE17-4264-996C-DEBFBEC457A5}" type="presOf" srcId="{98003B9B-BA2B-4EE3-92B8-3192D826BBDB}" destId="{BF5264C3-E47E-463B-AE62-71A3A15FEC17}" srcOrd="1" destOrd="0" presId="urn:microsoft.com/office/officeart/2005/8/layout/list1"/>
    <dgm:cxn modelId="{03A1E343-485F-4905-9ED1-45E9358925D6}" type="presOf" srcId="{39754A41-13A3-45B8-8EC8-0C06DA4459B2}" destId="{3F7809EC-8E24-4BC2-89E3-9B6154FEEC13}" srcOrd="1" destOrd="0" presId="urn:microsoft.com/office/officeart/2005/8/layout/list1"/>
    <dgm:cxn modelId="{CB1BDCD3-F8DC-4688-917B-4C09926E7C03}" srcId="{35F85807-2BEA-44B4-891C-6B67D285E9C2}" destId="{39754A41-13A3-45B8-8EC8-0C06DA4459B2}" srcOrd="2" destOrd="0" parTransId="{B729A51E-F476-40E4-A2D0-CC4820558C63}" sibTransId="{35D67922-E00D-41C1-8AD2-23D1FAE550F6}"/>
    <dgm:cxn modelId="{0F1663B1-1421-45E1-9C2C-11B2F81E856B}" type="presOf" srcId="{EA7086A0-AB10-4995-91F2-27D8E91AC495}" destId="{C2EC61D1-3236-4050-B2B6-FB8D762A76C5}" srcOrd="0" destOrd="0" presId="urn:microsoft.com/office/officeart/2005/8/layout/list1"/>
    <dgm:cxn modelId="{CF87446E-B6B3-4229-B699-F2C0AE50E135}" type="presParOf" srcId="{B402C65A-EAE8-4E10-977D-110B07224B32}" destId="{C254A4A3-0B3A-407D-A675-941A188F21C6}" srcOrd="0" destOrd="0" presId="urn:microsoft.com/office/officeart/2005/8/layout/list1"/>
    <dgm:cxn modelId="{C97DB7DB-9B08-4A67-9E8F-74E3A970D524}" type="presParOf" srcId="{C254A4A3-0B3A-407D-A675-941A188F21C6}" destId="{08927C0E-F6B1-4B34-8036-9110EB654671}" srcOrd="0" destOrd="0" presId="urn:microsoft.com/office/officeart/2005/8/layout/list1"/>
    <dgm:cxn modelId="{86B911F9-6CF0-4B9E-B383-78CF93B1F399}" type="presParOf" srcId="{C254A4A3-0B3A-407D-A675-941A188F21C6}" destId="{BF5264C3-E47E-463B-AE62-71A3A15FEC17}" srcOrd="1" destOrd="0" presId="urn:microsoft.com/office/officeart/2005/8/layout/list1"/>
    <dgm:cxn modelId="{2AE12D5C-65F8-432B-9EEE-83D23129BB1F}" type="presParOf" srcId="{B402C65A-EAE8-4E10-977D-110B07224B32}" destId="{6358CFE6-F51C-4ECD-BB44-7AEAA22FD9FE}" srcOrd="1" destOrd="0" presId="urn:microsoft.com/office/officeart/2005/8/layout/list1"/>
    <dgm:cxn modelId="{418FB3E2-DBD4-48A2-8214-EE4787EA7FB9}" type="presParOf" srcId="{B402C65A-EAE8-4E10-977D-110B07224B32}" destId="{61C78934-DA5E-46B5-8AF2-C764B705526B}" srcOrd="2" destOrd="0" presId="urn:microsoft.com/office/officeart/2005/8/layout/list1"/>
    <dgm:cxn modelId="{AA07407E-D159-4C82-BB24-C1A7B9B60727}" type="presParOf" srcId="{B402C65A-EAE8-4E10-977D-110B07224B32}" destId="{E55BB0BD-CF50-4135-9F36-CE9A200318F4}" srcOrd="3" destOrd="0" presId="urn:microsoft.com/office/officeart/2005/8/layout/list1"/>
    <dgm:cxn modelId="{2AE44AAF-397F-40BF-A36F-82AF1DCE879F}" type="presParOf" srcId="{B402C65A-EAE8-4E10-977D-110B07224B32}" destId="{528AF7CD-28BD-47F6-B287-340CB9D23265}" srcOrd="4" destOrd="0" presId="urn:microsoft.com/office/officeart/2005/8/layout/list1"/>
    <dgm:cxn modelId="{DA2F200B-FF8C-4D5F-99E5-D1C83B19D666}" type="presParOf" srcId="{528AF7CD-28BD-47F6-B287-340CB9D23265}" destId="{758728DD-92C6-4A4E-AA34-C8AF2143EA6F}" srcOrd="0" destOrd="0" presId="urn:microsoft.com/office/officeart/2005/8/layout/list1"/>
    <dgm:cxn modelId="{2FC3E840-3809-4FC5-8541-0E81D6EC5108}" type="presParOf" srcId="{528AF7CD-28BD-47F6-B287-340CB9D23265}" destId="{20D2DDC7-4E38-46A4-87B8-838B8F64CA53}" srcOrd="1" destOrd="0" presId="urn:microsoft.com/office/officeart/2005/8/layout/list1"/>
    <dgm:cxn modelId="{285F4A86-29F1-41DE-A455-7B1056BC77E5}" type="presParOf" srcId="{B402C65A-EAE8-4E10-977D-110B07224B32}" destId="{41E0463C-993B-420F-B321-E79DAF312E8E}" srcOrd="5" destOrd="0" presId="urn:microsoft.com/office/officeart/2005/8/layout/list1"/>
    <dgm:cxn modelId="{75C2B75C-CBD1-41A1-9B72-718D3918DA18}" type="presParOf" srcId="{B402C65A-EAE8-4E10-977D-110B07224B32}" destId="{6DD6297E-5F32-4178-8982-A1265F46B282}" srcOrd="6" destOrd="0" presId="urn:microsoft.com/office/officeart/2005/8/layout/list1"/>
    <dgm:cxn modelId="{3DD9BAEB-CBE8-407C-9755-87A7C565D102}" type="presParOf" srcId="{B402C65A-EAE8-4E10-977D-110B07224B32}" destId="{320B8E44-E486-46FB-941E-0392DCEE2D8D}" srcOrd="7" destOrd="0" presId="urn:microsoft.com/office/officeart/2005/8/layout/list1"/>
    <dgm:cxn modelId="{AE5A7E1E-2AF3-4A57-BEFE-E19A453B0AA3}" type="presParOf" srcId="{B402C65A-EAE8-4E10-977D-110B07224B32}" destId="{02711EE6-8658-41D8-A5A3-2212F14041A0}" srcOrd="8" destOrd="0" presId="urn:microsoft.com/office/officeart/2005/8/layout/list1"/>
    <dgm:cxn modelId="{FD5BA3E5-7522-4863-9E53-EDB62D2448DB}" type="presParOf" srcId="{02711EE6-8658-41D8-A5A3-2212F14041A0}" destId="{D1252755-D420-42F3-B875-A1A7C40C7BBA}" srcOrd="0" destOrd="0" presId="urn:microsoft.com/office/officeart/2005/8/layout/list1"/>
    <dgm:cxn modelId="{6B086E80-8F9B-44E6-B9AD-1662F7DF9074}" type="presParOf" srcId="{02711EE6-8658-41D8-A5A3-2212F14041A0}" destId="{3F7809EC-8E24-4BC2-89E3-9B6154FEEC13}" srcOrd="1" destOrd="0" presId="urn:microsoft.com/office/officeart/2005/8/layout/list1"/>
    <dgm:cxn modelId="{ED445924-4DBF-476A-B941-F18E7282ED9C}" type="presParOf" srcId="{B402C65A-EAE8-4E10-977D-110B07224B32}" destId="{1B793F9B-3F98-4C25-BF94-1A09BE847C9B}" srcOrd="9" destOrd="0" presId="urn:microsoft.com/office/officeart/2005/8/layout/list1"/>
    <dgm:cxn modelId="{AD70AD50-811F-4BFD-BAC1-C9FD6ED4041B}" type="presParOf" srcId="{B402C65A-EAE8-4E10-977D-110B07224B32}" destId="{3738F8A8-A2ED-4161-95A1-1A5DD9A3A511}" srcOrd="10" destOrd="0" presId="urn:microsoft.com/office/officeart/2005/8/layout/list1"/>
    <dgm:cxn modelId="{0B7C6F80-BA4F-4013-8102-977CC09002BB}" type="presParOf" srcId="{B402C65A-EAE8-4E10-977D-110B07224B32}" destId="{7D893F2F-1FF5-4E52-A86F-A6D3A03D864D}" srcOrd="11" destOrd="0" presId="urn:microsoft.com/office/officeart/2005/8/layout/list1"/>
    <dgm:cxn modelId="{B673D799-015C-45B7-9761-50D78FF0F0D8}" type="presParOf" srcId="{B402C65A-EAE8-4E10-977D-110B07224B32}" destId="{50BB2974-1618-4AF2-BA0A-E7DB126739F4}" srcOrd="12" destOrd="0" presId="urn:microsoft.com/office/officeart/2005/8/layout/list1"/>
    <dgm:cxn modelId="{20A7E295-60DB-476E-B299-346FCB7BEB4C}" type="presParOf" srcId="{50BB2974-1618-4AF2-BA0A-E7DB126739F4}" destId="{C2EC61D1-3236-4050-B2B6-FB8D762A76C5}" srcOrd="0" destOrd="0" presId="urn:microsoft.com/office/officeart/2005/8/layout/list1"/>
    <dgm:cxn modelId="{3118F8DE-617A-4DC6-AD98-F2AF4297F0D3}" type="presParOf" srcId="{50BB2974-1618-4AF2-BA0A-E7DB126739F4}" destId="{35A321AF-1B4D-40F2-BB4E-9EC865F9D0EC}" srcOrd="1" destOrd="0" presId="urn:microsoft.com/office/officeart/2005/8/layout/list1"/>
    <dgm:cxn modelId="{0192A0BF-D694-47AE-9593-59702168E989}" type="presParOf" srcId="{B402C65A-EAE8-4E10-977D-110B07224B32}" destId="{768FFBC9-96CA-4EF2-A6C1-9C2578E48643}" srcOrd="13" destOrd="0" presId="urn:microsoft.com/office/officeart/2005/8/layout/list1"/>
    <dgm:cxn modelId="{08A5A4F8-1775-4381-95E9-9B6C92E0F99F}" type="presParOf" srcId="{B402C65A-EAE8-4E10-977D-110B07224B32}" destId="{1E7AF6AD-BDBA-48F5-A935-FFBC916EADC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94B832-E054-4262-AFD3-0086768EFEFC}">
      <dsp:nvSpPr>
        <dsp:cNvPr id="0" name=""/>
        <dsp:cNvSpPr/>
      </dsp:nvSpPr>
      <dsp:spPr>
        <a:xfrm>
          <a:off x="3369855" y="1776644"/>
          <a:ext cx="1526687" cy="11419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تقسیم بندی کلاسیک</a:t>
          </a:r>
          <a:endParaRPr lang="en-US" sz="2000" kern="1200" dirty="0">
            <a:cs typeface="B Titr" pitchFamily="2" charset="-78"/>
          </a:endParaRPr>
        </a:p>
      </dsp:txBody>
      <dsp:txXfrm>
        <a:off x="3369855" y="1776644"/>
        <a:ext cx="1526687" cy="1141952"/>
      </dsp:txXfrm>
    </dsp:sp>
    <dsp:sp modelId="{E3F74D99-1F19-4B0F-AAA6-F82A4E80CD6F}">
      <dsp:nvSpPr>
        <dsp:cNvPr id="0" name=""/>
        <dsp:cNvSpPr/>
      </dsp:nvSpPr>
      <dsp:spPr>
        <a:xfrm rot="16200000">
          <a:off x="3989999" y="1304689"/>
          <a:ext cx="286399" cy="41974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cs typeface="B Titr" pitchFamily="2" charset="-78"/>
          </a:endParaRPr>
        </a:p>
      </dsp:txBody>
      <dsp:txXfrm rot="16200000">
        <a:off x="3989999" y="1304689"/>
        <a:ext cx="286399" cy="419744"/>
      </dsp:txXfrm>
    </dsp:sp>
    <dsp:sp modelId="{2D756646-0017-4CEA-8280-0403A4BDD74A}">
      <dsp:nvSpPr>
        <dsp:cNvPr id="0" name=""/>
        <dsp:cNvSpPr/>
      </dsp:nvSpPr>
      <dsp:spPr>
        <a:xfrm>
          <a:off x="3515927" y="1724"/>
          <a:ext cx="1234543" cy="1234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سن</a:t>
          </a:r>
          <a:endParaRPr lang="en-US" sz="2000" kern="1200" dirty="0">
            <a:cs typeface="B Titr" pitchFamily="2" charset="-78"/>
          </a:endParaRPr>
        </a:p>
      </dsp:txBody>
      <dsp:txXfrm>
        <a:off x="3515927" y="1724"/>
        <a:ext cx="1234543" cy="1234543"/>
      </dsp:txXfrm>
    </dsp:sp>
    <dsp:sp modelId="{96851D81-3BE6-4E5B-B468-D1FF238B791F}">
      <dsp:nvSpPr>
        <dsp:cNvPr id="0" name=""/>
        <dsp:cNvSpPr/>
      </dsp:nvSpPr>
      <dsp:spPr>
        <a:xfrm rot="20520000">
          <a:off x="4896907" y="1861716"/>
          <a:ext cx="171660" cy="41974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cs typeface="B Titr" pitchFamily="2" charset="-78"/>
          </a:endParaRPr>
        </a:p>
      </dsp:txBody>
      <dsp:txXfrm rot="20520000">
        <a:off x="4896907" y="1861716"/>
        <a:ext cx="171660" cy="419744"/>
      </dsp:txXfrm>
    </dsp:sp>
    <dsp:sp modelId="{DCB86492-6565-440D-984F-3E4686BD2A39}">
      <dsp:nvSpPr>
        <dsp:cNvPr id="0" name=""/>
        <dsp:cNvSpPr/>
      </dsp:nvSpPr>
      <dsp:spPr>
        <a:xfrm>
          <a:off x="5102460" y="1196174"/>
          <a:ext cx="1349516" cy="1234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جنس</a:t>
          </a:r>
          <a:endParaRPr lang="en-US" sz="2000" kern="1200" dirty="0">
            <a:cs typeface="B Titr" pitchFamily="2" charset="-78"/>
          </a:endParaRPr>
        </a:p>
      </dsp:txBody>
      <dsp:txXfrm>
        <a:off x="5102460" y="1196174"/>
        <a:ext cx="1349516" cy="1234543"/>
      </dsp:txXfrm>
    </dsp:sp>
    <dsp:sp modelId="{6FE76D04-17DB-472B-BE83-253147956155}">
      <dsp:nvSpPr>
        <dsp:cNvPr id="0" name=""/>
        <dsp:cNvSpPr/>
      </dsp:nvSpPr>
      <dsp:spPr>
        <a:xfrm rot="3240000">
          <a:off x="4507553" y="2832178"/>
          <a:ext cx="260358" cy="41974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cs typeface="B Titr" pitchFamily="2" charset="-78"/>
          </a:endParaRPr>
        </a:p>
      </dsp:txBody>
      <dsp:txXfrm rot="3240000">
        <a:off x="4507553" y="2832178"/>
        <a:ext cx="260358" cy="419744"/>
      </dsp:txXfrm>
    </dsp:sp>
    <dsp:sp modelId="{F63B76DA-8F88-496C-8E47-9715F30A7A42}">
      <dsp:nvSpPr>
        <dsp:cNvPr id="0" name=""/>
        <dsp:cNvSpPr/>
      </dsp:nvSpPr>
      <dsp:spPr>
        <a:xfrm>
          <a:off x="4531987" y="3128835"/>
          <a:ext cx="1234543" cy="1234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اشتغال</a:t>
          </a:r>
          <a:endParaRPr lang="en-US" sz="2000" kern="1200" dirty="0">
            <a:cs typeface="B Titr" pitchFamily="2" charset="-78"/>
          </a:endParaRPr>
        </a:p>
      </dsp:txBody>
      <dsp:txXfrm>
        <a:off x="4531987" y="3128835"/>
        <a:ext cx="1234543" cy="1234543"/>
      </dsp:txXfrm>
    </dsp:sp>
    <dsp:sp modelId="{DA972FD2-B2BA-47A7-A3A5-0B8CEC7B4BE6}">
      <dsp:nvSpPr>
        <dsp:cNvPr id="0" name=""/>
        <dsp:cNvSpPr/>
      </dsp:nvSpPr>
      <dsp:spPr>
        <a:xfrm rot="7560000">
          <a:off x="3498486" y="2832178"/>
          <a:ext cx="260358" cy="41974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cs typeface="B Titr" pitchFamily="2" charset="-78"/>
          </a:endParaRPr>
        </a:p>
      </dsp:txBody>
      <dsp:txXfrm rot="7560000">
        <a:off x="3498486" y="2832178"/>
        <a:ext cx="260358" cy="419744"/>
      </dsp:txXfrm>
    </dsp:sp>
    <dsp:sp modelId="{77BEFB55-B7AC-4E3C-99E5-9E5BF08B02A4}">
      <dsp:nvSpPr>
        <dsp:cNvPr id="0" name=""/>
        <dsp:cNvSpPr/>
      </dsp:nvSpPr>
      <dsp:spPr>
        <a:xfrm>
          <a:off x="2499867" y="3128835"/>
          <a:ext cx="1234543" cy="1234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درآمد</a:t>
          </a:r>
          <a:endParaRPr lang="en-US" sz="2000" kern="1200" dirty="0">
            <a:cs typeface="B Titr" pitchFamily="2" charset="-78"/>
          </a:endParaRPr>
        </a:p>
      </dsp:txBody>
      <dsp:txXfrm>
        <a:off x="2499867" y="3128835"/>
        <a:ext cx="1234543" cy="1234543"/>
      </dsp:txXfrm>
    </dsp:sp>
    <dsp:sp modelId="{D9F16394-DC6E-4276-9368-80E3495126FC}">
      <dsp:nvSpPr>
        <dsp:cNvPr id="0" name=""/>
        <dsp:cNvSpPr/>
      </dsp:nvSpPr>
      <dsp:spPr>
        <a:xfrm rot="11880000">
          <a:off x="3234031" y="1869187"/>
          <a:ext cx="145242" cy="41974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cs typeface="B Titr" pitchFamily="2" charset="-78"/>
          </a:endParaRPr>
        </a:p>
      </dsp:txBody>
      <dsp:txXfrm rot="11880000">
        <a:off x="3234031" y="1869187"/>
        <a:ext cx="145242" cy="419744"/>
      </dsp:txXfrm>
    </dsp:sp>
    <dsp:sp modelId="{81D4FFBE-42D4-41C2-A9EA-3181D0C8C27C}">
      <dsp:nvSpPr>
        <dsp:cNvPr id="0" name=""/>
        <dsp:cNvSpPr/>
      </dsp:nvSpPr>
      <dsp:spPr>
        <a:xfrm>
          <a:off x="1756934" y="1196174"/>
          <a:ext cx="1464489" cy="1234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موقعیت جغرافیایی</a:t>
          </a:r>
          <a:endParaRPr lang="en-US" sz="2000" kern="1200" dirty="0">
            <a:cs typeface="B Titr" pitchFamily="2" charset="-78"/>
          </a:endParaRPr>
        </a:p>
      </dsp:txBody>
      <dsp:txXfrm>
        <a:off x="1756934" y="1196174"/>
        <a:ext cx="1464489" cy="12345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6E074F-0BB0-48BF-9D42-330246546584}">
      <dsp:nvSpPr>
        <dsp:cNvPr id="0" name=""/>
        <dsp:cNvSpPr/>
      </dsp:nvSpPr>
      <dsp:spPr>
        <a:xfrm rot="16200000">
          <a:off x="571500" y="-571500"/>
          <a:ext cx="3429000" cy="4572000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b="1" kern="1200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روانشناختی</a:t>
          </a:r>
          <a:endParaRPr lang="en-US" sz="31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sp:txBody>
      <dsp:txXfrm rot="16200000">
        <a:off x="1000124" y="-1000124"/>
        <a:ext cx="2571750" cy="4572000"/>
      </dsp:txXfrm>
    </dsp:sp>
    <dsp:sp modelId="{281450FB-7C52-4EF1-8D6D-A7DB7CCA8BDA}">
      <dsp:nvSpPr>
        <dsp:cNvPr id="0" name=""/>
        <dsp:cNvSpPr/>
      </dsp:nvSpPr>
      <dsp:spPr>
        <a:xfrm>
          <a:off x="4572000" y="0"/>
          <a:ext cx="4572000" cy="3429000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b="1" kern="1200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جمعیت شناختی</a:t>
          </a:r>
          <a:endParaRPr lang="en-US" sz="31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sp:txBody>
      <dsp:txXfrm>
        <a:off x="4572000" y="0"/>
        <a:ext cx="4572000" cy="2571750"/>
      </dsp:txXfrm>
    </dsp:sp>
    <dsp:sp modelId="{DCAB3AB9-A419-4238-873F-ECA35B024D3B}">
      <dsp:nvSpPr>
        <dsp:cNvPr id="0" name=""/>
        <dsp:cNvSpPr/>
      </dsp:nvSpPr>
      <dsp:spPr>
        <a:xfrm rot="10800000">
          <a:off x="0" y="3429000"/>
          <a:ext cx="4572000" cy="3429000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b="1" kern="1200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عوامل رفتاری</a:t>
          </a:r>
          <a:endParaRPr lang="en-US" sz="31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sp:txBody>
      <dsp:txXfrm rot="10800000">
        <a:off x="0" y="4286249"/>
        <a:ext cx="4572000" cy="2571750"/>
      </dsp:txXfrm>
    </dsp:sp>
    <dsp:sp modelId="{F40A2E32-F5A0-49AF-9413-376BBF798181}">
      <dsp:nvSpPr>
        <dsp:cNvPr id="0" name=""/>
        <dsp:cNvSpPr/>
      </dsp:nvSpPr>
      <dsp:spPr>
        <a:xfrm rot="5400000">
          <a:off x="5143500" y="2857500"/>
          <a:ext cx="3429000" cy="4572000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b="1" kern="1200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جغرافیایی</a:t>
          </a:r>
          <a:endParaRPr lang="en-US" sz="31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sp:txBody>
      <dsp:txXfrm rot="5400000">
        <a:off x="5572125" y="3286125"/>
        <a:ext cx="2571750" cy="4572000"/>
      </dsp:txXfrm>
    </dsp:sp>
    <dsp:sp modelId="{2A1CCA0D-76A2-485D-9068-C11F8DA98643}">
      <dsp:nvSpPr>
        <dsp:cNvPr id="0" name=""/>
        <dsp:cNvSpPr/>
      </dsp:nvSpPr>
      <dsp:spPr>
        <a:xfrm>
          <a:off x="3200399" y="2571750"/>
          <a:ext cx="2743200" cy="1714500"/>
        </a:xfrm>
        <a:prstGeom prst="roundRect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b="1" kern="1200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متغیرهای تقسیم بازار ورزشی</a:t>
          </a:r>
          <a:endParaRPr lang="en-US" sz="31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sp:txBody>
      <dsp:txXfrm>
        <a:off x="3200399" y="2571750"/>
        <a:ext cx="2743200" cy="17145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C78934-DA5E-46B5-8AF2-C764B705526B}">
      <dsp:nvSpPr>
        <dsp:cNvPr id="0" name=""/>
        <dsp:cNvSpPr/>
      </dsp:nvSpPr>
      <dsp:spPr>
        <a:xfrm>
          <a:off x="0" y="431480"/>
          <a:ext cx="8686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5264C3-E47E-463B-AE62-71A3A15FEC17}">
      <dsp:nvSpPr>
        <dsp:cNvPr id="0" name=""/>
        <dsp:cNvSpPr/>
      </dsp:nvSpPr>
      <dsp:spPr>
        <a:xfrm>
          <a:off x="434340" y="62480"/>
          <a:ext cx="608076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rPr>
            <a:t>مقوله ای ذهنی و غیرقابل لمس</a:t>
          </a:r>
          <a:endParaRPr lang="en-US" sz="2500" kern="1200" dirty="0">
            <a:ln>
              <a:solidFill>
                <a:schemeClr val="tx1"/>
              </a:solidFill>
            </a:ln>
            <a:solidFill>
              <a:sysClr val="windowText" lastClr="000000"/>
            </a:solidFill>
            <a:cs typeface="B Mitra" pitchFamily="2" charset="-78"/>
          </a:endParaRPr>
        </a:p>
      </dsp:txBody>
      <dsp:txXfrm>
        <a:off x="434340" y="62480"/>
        <a:ext cx="6080760" cy="738000"/>
      </dsp:txXfrm>
    </dsp:sp>
    <dsp:sp modelId="{6DD6297E-5F32-4178-8982-A1265F46B282}">
      <dsp:nvSpPr>
        <dsp:cNvPr id="0" name=""/>
        <dsp:cNvSpPr/>
      </dsp:nvSpPr>
      <dsp:spPr>
        <a:xfrm>
          <a:off x="0" y="1565481"/>
          <a:ext cx="8686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D2DDC7-4E38-46A4-87B8-838B8F64CA53}">
      <dsp:nvSpPr>
        <dsp:cNvPr id="0" name=""/>
        <dsp:cNvSpPr/>
      </dsp:nvSpPr>
      <dsp:spPr>
        <a:xfrm>
          <a:off x="434340" y="1196481"/>
          <a:ext cx="608076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rPr>
            <a:t>ناپایدار و غیرقابل پیشگویی</a:t>
          </a:r>
          <a:endParaRPr lang="en-US" sz="2500" kern="1200" dirty="0">
            <a:ln>
              <a:solidFill>
                <a:schemeClr val="tx1"/>
              </a:solidFill>
            </a:ln>
            <a:solidFill>
              <a:sysClr val="windowText" lastClr="000000"/>
            </a:solidFill>
            <a:cs typeface="B Mitra" pitchFamily="2" charset="-78"/>
          </a:endParaRPr>
        </a:p>
      </dsp:txBody>
      <dsp:txXfrm>
        <a:off x="434340" y="1196481"/>
        <a:ext cx="6080760" cy="738000"/>
      </dsp:txXfrm>
    </dsp:sp>
    <dsp:sp modelId="{3738F8A8-A2ED-4161-95A1-1A5DD9A3A511}">
      <dsp:nvSpPr>
        <dsp:cNvPr id="0" name=""/>
        <dsp:cNvSpPr/>
      </dsp:nvSpPr>
      <dsp:spPr>
        <a:xfrm>
          <a:off x="0" y="2699480"/>
          <a:ext cx="8686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7809EC-8E24-4BC2-89E3-9B6154FEEC13}">
      <dsp:nvSpPr>
        <dsp:cNvPr id="0" name=""/>
        <dsp:cNvSpPr/>
      </dsp:nvSpPr>
      <dsp:spPr>
        <a:xfrm>
          <a:off x="434340" y="2330480"/>
          <a:ext cx="608076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rPr>
            <a:t>کالایی فاسد شدنی است</a:t>
          </a:r>
          <a:endParaRPr lang="en-US" sz="2500" kern="1200" dirty="0">
            <a:ln>
              <a:solidFill>
                <a:schemeClr val="tx1"/>
              </a:solidFill>
            </a:ln>
            <a:solidFill>
              <a:sysClr val="windowText" lastClr="000000"/>
            </a:solidFill>
            <a:cs typeface="B Mitra" pitchFamily="2" charset="-78"/>
          </a:endParaRPr>
        </a:p>
      </dsp:txBody>
      <dsp:txXfrm>
        <a:off x="434340" y="2330480"/>
        <a:ext cx="6080760" cy="738000"/>
      </dsp:txXfrm>
    </dsp:sp>
    <dsp:sp modelId="{1E7AF6AD-BDBA-48F5-A935-FFBC916EADC8}">
      <dsp:nvSpPr>
        <dsp:cNvPr id="0" name=""/>
        <dsp:cNvSpPr/>
      </dsp:nvSpPr>
      <dsp:spPr>
        <a:xfrm>
          <a:off x="0" y="3833481"/>
          <a:ext cx="8686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A321AF-1B4D-40F2-BB4E-9EC865F9D0EC}">
      <dsp:nvSpPr>
        <dsp:cNvPr id="0" name=""/>
        <dsp:cNvSpPr/>
      </dsp:nvSpPr>
      <dsp:spPr>
        <a:xfrm>
          <a:off x="434340" y="3464481"/>
          <a:ext cx="608076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rPr>
            <a:t>با هیجان در ارتباط اند</a:t>
          </a:r>
          <a:endParaRPr lang="en-US" sz="2500" kern="1200" dirty="0">
            <a:ln>
              <a:solidFill>
                <a:schemeClr val="tx1"/>
              </a:solidFill>
            </a:ln>
            <a:solidFill>
              <a:sysClr val="windowText" lastClr="000000"/>
            </a:solidFill>
            <a:cs typeface="B Mitra" pitchFamily="2" charset="-78"/>
          </a:endParaRPr>
        </a:p>
      </dsp:txBody>
      <dsp:txXfrm>
        <a:off x="434340" y="3464481"/>
        <a:ext cx="6080760" cy="73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8FE8B2-4928-47E5-93E8-D5BAA41DF331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7FAB94-BE53-42C7-872E-B21532C20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3501008"/>
            <a:ext cx="8458200" cy="302433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cs typeface="B Titr" pitchFamily="2" charset="-78"/>
              </a:rPr>
              <a:t/>
            </a:r>
            <a:br>
              <a:rPr lang="en-US" sz="3200" dirty="0" smtClean="0">
                <a:cs typeface="B Titr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فصل 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3: تقسیم بازار ورزشی</a:t>
            </a:r>
            <a:r>
              <a:rPr lang="en-US" sz="3200" dirty="0" smtClean="0">
                <a:solidFill>
                  <a:schemeClr val="tx1"/>
                </a:solidFill>
                <a:cs typeface="B Titr" pitchFamily="2" charset="-78"/>
              </a:rPr>
              <a:t/>
            </a:r>
            <a:br>
              <a:rPr lang="en-US" sz="3200" dirty="0" smtClean="0">
                <a:solidFill>
                  <a:schemeClr val="tx1"/>
                </a:solidFill>
                <a:cs typeface="B Titr" pitchFamily="2" charset="-78"/>
              </a:rPr>
            </a:br>
            <a:r>
              <a:rPr lang="en-US" sz="3200" dirty="0" smtClean="0">
                <a:solidFill>
                  <a:schemeClr val="tx1"/>
                </a:solidFill>
                <a:cs typeface="B Titr" pitchFamily="2" charset="-78"/>
              </a:rPr>
              <a:t/>
            </a:r>
            <a:br>
              <a:rPr lang="en-US" sz="3200" dirty="0" smtClean="0">
                <a:solidFill>
                  <a:schemeClr val="tx1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نام استاد: رضا رجب زاده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n-US" sz="32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58200" cy="1994520"/>
          </a:xfrm>
        </p:spPr>
        <p:txBody>
          <a:bodyPr>
            <a:noAutofit/>
          </a:bodyPr>
          <a:lstStyle/>
          <a:p>
            <a:pPr algn="ctr"/>
            <a:r>
              <a:rPr lang="fa-IR" sz="4000" dirty="0" smtClean="0">
                <a:solidFill>
                  <a:schemeClr val="tx1"/>
                </a:solidFill>
                <a:cs typeface="B Titr" pitchFamily="2" charset="-78"/>
              </a:rPr>
              <a:t>به نام خدا</a:t>
            </a:r>
            <a:endParaRPr lang="en-US" sz="4000" dirty="0" smtClean="0">
              <a:solidFill>
                <a:schemeClr val="tx1"/>
              </a:solidFill>
              <a:cs typeface="B Titr" pitchFamily="2" charset="-78"/>
            </a:endParaRPr>
          </a:p>
          <a:p>
            <a:pPr algn="ctr"/>
            <a:endParaRPr lang="en-US" sz="4000" dirty="0" smtClean="0">
              <a:solidFill>
                <a:schemeClr val="tx1"/>
              </a:solidFill>
              <a:cs typeface="B Titr" pitchFamily="2" charset="-78"/>
            </a:endParaRPr>
          </a:p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itchFamily="2" charset="-78"/>
              </a:rPr>
              <a:t>بازاریابی ورزشی</a:t>
            </a:r>
            <a:endParaRPr lang="en-US" sz="44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سوالات فصل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r>
              <a:rPr lang="fa-IR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1</a:t>
            </a:r>
            <a:r>
              <a:rPr lang="fa-IR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) در تقسیم بندی کلاسیک بازار ، بازاریاب ها خریداران را با چه عامل هایی تقسیم میکنند؟</a:t>
            </a:r>
          </a:p>
          <a:p>
            <a:pPr algn="just" rtl="1">
              <a:buNone/>
            </a:pPr>
            <a:r>
              <a:rPr lang="fa-IR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2</a:t>
            </a:r>
            <a:r>
              <a:rPr lang="fa-IR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) معیارهای اصلی تقسیم بازار را نام برده به اختصار توضیح دهید؟</a:t>
            </a:r>
          </a:p>
          <a:p>
            <a:pPr algn="just" rtl="1">
              <a:buNone/>
            </a:pPr>
            <a:r>
              <a:rPr lang="fa-IR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3</a:t>
            </a:r>
            <a:r>
              <a:rPr lang="fa-IR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) جنبه های منحصر بفرد رویدادهای ورزشی را بنویسید؟</a:t>
            </a:r>
          </a:p>
          <a:p>
            <a:pPr algn="just" rtl="1">
              <a:buNone/>
            </a:pPr>
            <a:r>
              <a:rPr lang="fa-IR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4</a:t>
            </a:r>
            <a:r>
              <a:rPr lang="fa-IR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) انواع تقاضا و وظایف بازاریاب در بازارهای ورزشی را با ذکر مثال بنویسید؟</a:t>
            </a:r>
            <a:endParaRPr lang="en-US" dirty="0">
              <a:ln>
                <a:solidFill>
                  <a:sysClr val="windowText" lastClr="000000"/>
                </a:solidFill>
              </a:ln>
              <a:cs typeface="B Mitra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2952328"/>
          </a:xfrm>
        </p:spPr>
        <p:txBody>
          <a:bodyPr>
            <a:normAutofit/>
          </a:bodyPr>
          <a:lstStyle/>
          <a:p>
            <a:pPr algn="ctr" rtl="1"/>
            <a:r>
              <a:rPr lang="fa-IR" sz="5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Titr" pitchFamily="2" charset="-78"/>
              </a:rPr>
              <a:t>با سپاس از توجه شما</a:t>
            </a:r>
          </a:p>
          <a:p>
            <a:pPr algn="ctr" rtl="1"/>
            <a:r>
              <a:rPr lang="fa-IR" sz="5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Titr" pitchFamily="2" charset="-78"/>
              </a:rPr>
              <a:t>موفق باشید</a:t>
            </a:r>
            <a:endParaRPr lang="en-US" sz="54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/>
          <a:lstStyle/>
          <a:p>
            <a:pPr algn="r" rtl="1"/>
            <a:r>
              <a:rPr lang="fa-IR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تعریف تقسیم بازار: تقسیم بازار به گروههای مشخص خریدار که تقاضاها، </a:t>
            </a:r>
            <a:r>
              <a:rPr lang="fa-IR" dirty="0" smtClean="0">
                <a:ln>
                  <a:solidFill>
                    <a:schemeClr val="tx1"/>
                  </a:solidFill>
                </a:ln>
                <a:cs typeface="B Nazanin" pitchFamily="2" charset="-78"/>
              </a:rPr>
              <a:t>ویژگیها و رفتار مشخص دارند.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2132856"/>
          <a:ext cx="8208912" cy="43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fa-IR" dirty="0" smtClean="0">
                <a:cs typeface="B Titr" pitchFamily="2" charset="-78"/>
              </a:rPr>
              <a:t>تقسیم بازار بر اساس متغیرهای جغرافیایی</a:t>
            </a:r>
          </a:p>
          <a:p>
            <a:pPr algn="r" rtl="1">
              <a:buNone/>
            </a:pPr>
            <a:r>
              <a:rPr lang="fa-IR" sz="2400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در این تقسیم بندی بازار ورزشی به واحدهای مختلف جغرافیایی مانند کشورها، استانها، مناطق، شهرها یا خیابانها تقسیم میشود.</a:t>
            </a:r>
          </a:p>
          <a:p>
            <a:pPr algn="r" rtl="1"/>
            <a:endParaRPr lang="fa-IR" sz="2400" dirty="0" smtClean="0">
              <a:cs typeface="B Mitra" pitchFamily="2" charset="-78"/>
            </a:endParaRPr>
          </a:p>
          <a:p>
            <a:pPr algn="r" rtl="1"/>
            <a:endParaRPr lang="fa-IR" sz="2400" dirty="0" smtClean="0">
              <a:cs typeface="B Mitra" pitchFamily="2" charset="-78"/>
            </a:endParaRPr>
          </a:p>
          <a:p>
            <a:pPr algn="ctr" rtl="1">
              <a:buNone/>
            </a:pPr>
            <a:r>
              <a:rPr lang="fa-IR" dirty="0" smtClean="0">
                <a:cs typeface="B Titr" pitchFamily="2" charset="-78"/>
              </a:rPr>
              <a:t>تقسیم بازار بر اساس متغیرهای جمعیت شناختی</a:t>
            </a:r>
          </a:p>
          <a:p>
            <a:pPr algn="r" rtl="1"/>
            <a:r>
              <a:rPr lang="fa-IR" sz="2400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در این تقسیم بندی بازار ورزشی بر اساس عوامل جمعیتی مانند سن، جنسیت، درآمد، شغل، میزان تحصیلات، نژاد و ملیت تقسیم میشود.</a:t>
            </a:r>
          </a:p>
          <a:p>
            <a:pPr algn="r" rtl="1"/>
            <a:r>
              <a:rPr lang="fa-IR" sz="2400" dirty="0" smtClean="0">
                <a:ln>
                  <a:solidFill>
                    <a:sysClr val="windowText" lastClr="000000"/>
                  </a:solidFill>
                </a:ln>
                <a:cs typeface="B Mitra" pitchFamily="2" charset="-78"/>
              </a:rPr>
              <a:t>* هنگام تقسیم بازار ورزشی به ئلیل سادگی اندازه گیری از متغیرهای جمعیت شناختی بیشتر از سایر متغیرها استفاده میشود.</a:t>
            </a:r>
          </a:p>
          <a:p>
            <a:pPr algn="r" rtl="1"/>
            <a:endParaRPr lang="en-US" sz="24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algn="ctr" rtl="1">
              <a:buNone/>
            </a:pPr>
            <a:r>
              <a:rPr lang="fa-IR" sz="3500" dirty="0" smtClean="0">
                <a:cs typeface="B Titr" pitchFamily="2" charset="-78"/>
              </a:rPr>
              <a:t>تقسیم بازار بر اساس متغیرهای روانشناختی</a:t>
            </a:r>
          </a:p>
          <a:p>
            <a:pPr algn="r" rtl="1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در این تقسیم بندی خریداران بر اساس سبک زندگی( مجموعه ای از فعالیتهای مختلف مانند علائق و عقیده ها) و شخصیت به گروههای مختلف تقسیم میشوند.</a:t>
            </a:r>
          </a:p>
          <a:p>
            <a:pPr algn="r" rtl="1"/>
            <a:endParaRPr lang="fa-IR" sz="2400" dirty="0" smtClean="0">
              <a:cs typeface="B Mitra" pitchFamily="2" charset="-78"/>
            </a:endParaRPr>
          </a:p>
          <a:p>
            <a:pPr algn="ctr" rtl="1">
              <a:buNone/>
            </a:pPr>
            <a:r>
              <a:rPr lang="fa-IR" sz="3500" dirty="0" smtClean="0">
                <a:cs typeface="B Titr" pitchFamily="2" charset="-78"/>
              </a:rPr>
              <a:t>تقسیم بازار بر اساس عوامل رفتاری</a:t>
            </a:r>
          </a:p>
          <a:p>
            <a:pPr algn="r" rtl="1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در این تقسیم بندی خریداران بر پایه اطلاعات، طرز تلقی و میزان استفاده به گروههای زیر تقسیم میشوند:</a:t>
            </a:r>
          </a:p>
          <a:p>
            <a:pPr algn="r" rtl="1">
              <a:buNone/>
            </a:pPr>
            <a:r>
              <a:rPr lang="fa-IR" sz="2400" b="1" dirty="0" smtClean="0">
                <a:cs typeface="B Mitra" pitchFamily="2" charset="-78"/>
              </a:rPr>
              <a:t>الف) </a:t>
            </a:r>
            <a:r>
              <a:rPr lang="fa-IR" sz="24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وضعیت مصرف کننده</a:t>
            </a:r>
            <a:r>
              <a:rPr lang="en-US" sz="2400" b="1" dirty="0" smtClean="0">
                <a:cs typeface="B Mitra" pitchFamily="2" charset="-78"/>
              </a:rPr>
              <a:t>:</a:t>
            </a:r>
            <a:endParaRPr lang="fa-IR" sz="2400" b="1" dirty="0" smtClean="0">
              <a:cs typeface="B Mitra" pitchFamily="2" charset="-78"/>
            </a:endParaRPr>
          </a:p>
          <a:p>
            <a:pPr algn="r" rtl="1">
              <a:buNone/>
            </a:pP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dirty="0" smtClean="0">
                <a:ln>
                  <a:solidFill>
                    <a:schemeClr val="tx1"/>
                  </a:solidFill>
                </a:ln>
                <a:cs typeface="B Mitra" pitchFamily="2" charset="-78"/>
              </a:rPr>
              <a:t>شامل افرادی میشوند که عبارتند از:</a:t>
            </a:r>
          </a:p>
          <a:p>
            <a:pPr marL="457200" indent="-457200" algn="r" rtl="1">
              <a:buAutoNum type="arabicParenR"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هیچ گاه محصول را مصرف نکرده اند</a:t>
            </a:r>
          </a:p>
          <a:p>
            <a:pPr marL="457200" indent="-457200" algn="r" rtl="1">
              <a:buAutoNum type="arabicParenR"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 در گذشته از محصول استفاده کرده اند</a:t>
            </a:r>
          </a:p>
          <a:p>
            <a:pPr marL="457200" indent="-457200" algn="r" rtl="1">
              <a:buAutoNum type="arabicParenR"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احتمال مصرف محصول را دارند </a:t>
            </a:r>
          </a:p>
          <a:p>
            <a:pPr marL="457200" indent="-457200" algn="r" rtl="1">
              <a:buAutoNum type="arabicParenR"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برای اولین بار از محصول استفاده کرده اند  </a:t>
            </a:r>
          </a:p>
          <a:p>
            <a:pPr marL="457200" indent="-457200" algn="r" rtl="1">
              <a:buAutoNum type="arabicParenR"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مصرف کنندگان دائمی</a:t>
            </a:r>
          </a:p>
          <a:p>
            <a:pPr algn="r" rtl="1"/>
            <a:endParaRPr lang="fa-IR" sz="2400" dirty="0" smtClean="0">
              <a:cs typeface="B Mitra" pitchFamily="2" charset="-78"/>
            </a:endParaRPr>
          </a:p>
          <a:p>
            <a:pPr algn="r" rtl="1"/>
            <a:endParaRPr lang="en-US" sz="24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64493"/>
            <a:ext cx="8229600" cy="5793507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ب) میزان استفاده:</a:t>
            </a:r>
          </a:p>
          <a:p>
            <a:pPr algn="r" rtl="1">
              <a:buNone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 بر اساس میزان استفاده بازار را میتوان به گروههای زیر تقسیم کرد:</a:t>
            </a:r>
          </a:p>
          <a:p>
            <a:pPr algn="r" rtl="1">
              <a:buNone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1) مصرف کم</a:t>
            </a:r>
          </a:p>
          <a:p>
            <a:pPr algn="r" rtl="1">
              <a:buNone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2) مصرف متوسط</a:t>
            </a:r>
          </a:p>
          <a:p>
            <a:pPr algn="r" rtl="1">
              <a:buNone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3) مصرف زیاد</a:t>
            </a:r>
          </a:p>
          <a:p>
            <a:pPr algn="r" rtl="1"/>
            <a:endParaRPr lang="fa-IR" sz="2400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endParaRPr>
          </a:p>
          <a:p>
            <a:pPr algn="r" rtl="1"/>
            <a:r>
              <a:rPr lang="fa-IR" sz="24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پ) وضعیت وفاداری</a:t>
            </a:r>
          </a:p>
          <a:p>
            <a:pPr algn="r" rtl="1">
              <a:buNone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 برمصرف کنندگان بر اساس وضعیت وفاداری را میتوان به گروههای زیر تقسیم کرد:</a:t>
            </a:r>
          </a:p>
          <a:p>
            <a:pPr marL="457200" indent="-457200" algn="r" rtl="1">
              <a:buNone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1) بسیار وفادار</a:t>
            </a:r>
          </a:p>
          <a:p>
            <a:pPr marL="457200" indent="-457200" algn="r" rtl="1">
              <a:buNone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2) وفادار نسبی</a:t>
            </a:r>
          </a:p>
          <a:p>
            <a:pPr algn="r" rtl="1">
              <a:buNone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3) وفادار بی ثبات</a:t>
            </a:r>
          </a:p>
          <a:p>
            <a:pPr algn="r" rtl="1">
              <a:buNone/>
            </a:pP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cs typeface="B Mitra" pitchFamily="2" charset="-78"/>
              </a:rPr>
              <a:t>4) بی وفا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ویژگی های بازاریابی رویدادهای ورزشی</a:t>
            </a:r>
            <a:endParaRPr lang="en-US" dirty="0"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87" y="160636"/>
            <a:ext cx="86868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وظایف مدیریت بازاریابی در برابر انواع تقاضا</a:t>
            </a:r>
            <a:endParaRPr lang="en-US" dirty="0"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" y="1240753"/>
          <a:ext cx="9143997" cy="551723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7999"/>
                <a:gridCol w="3047999"/>
                <a:gridCol w="3047999"/>
              </a:tblGrid>
              <a:tr h="613026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نوع بازاریابی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وظیفه بازاریابی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نوع تقاضا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96520" marR="96520"/>
                </a:tc>
              </a:tr>
              <a:tr h="613026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تبدیلی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تبدیل تقاضا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تبدیلی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</a:tr>
              <a:tr h="613026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ترغیبی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ایجاد تقاضا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ترغیبی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</a:tr>
              <a:tr h="613026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پرورشی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پرورش تقاضا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پرورشی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</a:tr>
              <a:tr h="613026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احیایی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احیا تقاضا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احیایی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</a:tr>
              <a:tr h="613026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تعدیلی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تعدیل تقاضا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تعدیلی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</a:tr>
              <a:tr h="613026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محافظتی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حفظ تقاضا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محافظتی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</a:tr>
              <a:tr h="613026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تضعیفی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تضعیف تقاضا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تضعیفی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</a:tr>
              <a:tr h="613026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مقابله ای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تخریب تقاضا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  <a:cs typeface="B Mitra" pitchFamily="2" charset="-78"/>
                        </a:rPr>
                        <a:t>بازاریابی  مقابله ای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cs typeface="B Mitra" pitchFamily="2" charset="-78"/>
                      </a:endParaRPr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1" cy="7060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8264"/>
                <a:gridCol w="2195737"/>
              </a:tblGrid>
              <a:tr h="476672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مثال</a:t>
                      </a:r>
                      <a:endParaRPr lang="en-US" b="1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نوع بازاریابی</a:t>
                      </a:r>
                      <a:endParaRPr lang="en-US" b="1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r" rtl="1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Mitra" pitchFamily="2" charset="-78"/>
                        </a:rPr>
                        <a:t>در این شیوه مردم نسبت به محصولی</a:t>
                      </a:r>
                      <a:r>
                        <a:rPr lang="fa-IR" sz="20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Mitra" pitchFamily="2" charset="-78"/>
                        </a:rPr>
                        <a:t> نگرش منفی دارند. که وظیف بازاریاب تبدیل تقاضای منفی به مثبت اسا مانند نگرش منفی به پرورش اندام در کوتاهی قد ورزشکاران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Mitra" pitchFamily="2" charset="-78"/>
                        </a:rPr>
                        <a:t>بازاریابی تبدیلی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از این شیوه زمانی اسفاده می شود که برای کالای شرکت تقاضا وجود نداشته باشد. که وظیفه بازاریاب در این حالت تشویق مردم به خرید کالا است. مانند ورزش بومی-محلی و ورزش باستانی که تا حدودی با بی اعتنایی مواجه شده است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بازاریابی</a:t>
                      </a:r>
                      <a:r>
                        <a:rPr lang="fa-IR" sz="20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 ترغیبی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تمایل</a:t>
                      </a:r>
                      <a:r>
                        <a:rPr lang="fa-IR" sz="20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 زنان به ورزش، تمایل به ورزش در دوران سربازی، 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بازاریابی پرورشی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اگر یک تیم ورزشی چند بازی را به صورت متوالی ببازد استقبال تماشاگران از حضور در ورزشگاه کم میشود حال وظیفه بازاریاب گرفتتن</a:t>
                      </a:r>
                      <a:r>
                        <a:rPr lang="fa-IR" sz="20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 تصمیمات جدید است.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بازاریابی احیایی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این بازاریابی در تقاضاهای فصلی بکار می رود. مثلا در مدارس فوتبال و استخرهای شنا در فصل تابستان با استقبال افراد ولی در زمستان تقاضا کم میشود و پیست های اسکی در زمستان با استقبال فراوان ولی در تابستان تقاضا</a:t>
                      </a:r>
                      <a:r>
                        <a:rPr lang="fa-IR" sz="20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 کم میشود که وظیف بازاریاب مدیریت این حالت است.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بازاریابی تعدیلی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ظرفیت استادیومهای ورزشی تکمیل است که وظیفه بازاریاب حفظ این حالت است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بازاریابی محافظتی</a:t>
                      </a:r>
                      <a:r>
                        <a:rPr lang="fa-IR" sz="20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 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این بازاریابی در برابر تقاضاهای بیش از حد می باشد. مثال: تجمع تماشاگران پشت درب ورزشگاهها در مسابقات مهم که بازاریاب</a:t>
                      </a:r>
                      <a:r>
                        <a:rPr lang="fa-IR" sz="20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 وظیفه دارد این تقاضای بیش از حد را مدیریت کند.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بازاریابی تضعیفی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این بازاریابی در برابر تقاضاهای ناسالم می باشد. مثال تقاضا برای دوپینگ که باید با آن مقابله کرد. 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Mitra" pitchFamily="2" charset="-78"/>
                        </a:rPr>
                        <a:t>بازاریابی مقابله ای</a:t>
                      </a:r>
                      <a:endParaRPr lang="en-US" sz="20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908</TotalTime>
  <Words>707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 فصل 3: تقسیم بازار ورزشی  نام استاد: رضا رجب زاده </vt:lpstr>
      <vt:lpstr>Slide 2</vt:lpstr>
      <vt:lpstr>Slide 3</vt:lpstr>
      <vt:lpstr>Slide 4</vt:lpstr>
      <vt:lpstr>Slide 5</vt:lpstr>
      <vt:lpstr>Slide 6</vt:lpstr>
      <vt:lpstr>ویژگی های بازاریابی رویدادهای ورزشی</vt:lpstr>
      <vt:lpstr>وظایف مدیریت بازاریابی در برابر انواع تقاضا</vt:lpstr>
      <vt:lpstr>Slide 9</vt:lpstr>
      <vt:lpstr>سوالات فصل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تقسیم بازار ورزشی</dc:title>
  <dc:creator>reza</dc:creator>
  <cp:lastModifiedBy>reza</cp:lastModifiedBy>
  <cp:revision>10</cp:revision>
  <dcterms:created xsi:type="dcterms:W3CDTF">2020-03-02T11:43:57Z</dcterms:created>
  <dcterms:modified xsi:type="dcterms:W3CDTF">2020-03-06T21:55:30Z</dcterms:modified>
</cp:coreProperties>
</file>