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63" r:id="rId5"/>
    <p:sldId id="291" r:id="rId6"/>
    <p:sldId id="274" r:id="rId7"/>
    <p:sldId id="284" r:id="rId8"/>
    <p:sldId id="285" r:id="rId9"/>
    <p:sldId id="290" r:id="rId10"/>
    <p:sldId id="286" r:id="rId11"/>
    <p:sldId id="288" r:id="rId12"/>
    <p:sldId id="289" r:id="rId13"/>
    <p:sldId id="283" r:id="rId14"/>
    <p:sldId id="287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5715000" type="screen16x10"/>
  <p:notesSz cx="9144000" cy="6858000"/>
  <p:defaultTextStyle>
    <a:defPPr>
      <a:defRPr lang="en-US"/>
    </a:defPPr>
    <a:lvl1pPr marL="0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05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10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014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019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025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029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033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041" algn="l" defTabSz="536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35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66"/>
    <a:srgbClr val="B3B3B3"/>
    <a:srgbClr val="F6F6F6"/>
    <a:srgbClr val="DCDCDC"/>
    <a:srgbClr val="663300"/>
    <a:srgbClr val="90D049"/>
    <a:srgbClr val="18B96E"/>
    <a:srgbClr val="CCFF66"/>
    <a:srgbClr val="19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0" autoAdjust="0"/>
    <p:restoredTop sz="98352" autoAdjust="0"/>
  </p:normalViewPr>
  <p:slideViewPr>
    <p:cSldViewPr snapToGrid="0">
      <p:cViewPr varScale="1">
        <p:scale>
          <a:sx n="90" d="100"/>
          <a:sy n="90" d="100"/>
        </p:scale>
        <p:origin x="1092" y="96"/>
      </p:cViewPr>
      <p:guideLst>
        <p:guide orient="horz" pos="3239"/>
        <p:guide pos="5759"/>
        <p:guide orient="horz" pos="35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8E7D-946F-2A4B-9209-2B2FFA2898B7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5322-16FA-F946-85A5-C38FA9752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05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10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014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019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025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029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033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041" algn="l" defTabSz="536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9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6" y="3238500"/>
            <a:ext cx="7095068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5479"/>
            <a:ext cx="5486400" cy="472282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55"/>
            <a:ext cx="5486400" cy="3178036"/>
          </a:xfrm>
        </p:spPr>
        <p:txBody>
          <a:bodyPr/>
          <a:lstStyle>
            <a:lvl1pPr marL="0" indent="0">
              <a:buNone/>
              <a:defRPr sz="3800"/>
            </a:lvl1pPr>
            <a:lvl2pPr marL="536005" indent="0">
              <a:buNone/>
              <a:defRPr sz="3300"/>
            </a:lvl2pPr>
            <a:lvl3pPr marL="1072010" indent="0">
              <a:buNone/>
              <a:defRPr sz="2800"/>
            </a:lvl3pPr>
            <a:lvl4pPr marL="1608014" indent="0">
              <a:buNone/>
              <a:defRPr sz="2300"/>
            </a:lvl4pPr>
            <a:lvl5pPr marL="2144019" indent="0">
              <a:buNone/>
              <a:defRPr sz="2300"/>
            </a:lvl5pPr>
            <a:lvl6pPr marL="2680025" indent="0">
              <a:buNone/>
              <a:defRPr sz="2300"/>
            </a:lvl6pPr>
            <a:lvl7pPr marL="3216029" indent="0">
              <a:buNone/>
              <a:defRPr sz="2300"/>
            </a:lvl7pPr>
            <a:lvl8pPr marL="3752033" indent="0">
              <a:buNone/>
              <a:defRPr sz="2300"/>
            </a:lvl8pPr>
            <a:lvl9pPr marL="4288041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87768"/>
            <a:ext cx="5486400" cy="6707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47" y="228871"/>
            <a:ext cx="629356" cy="463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1"/>
            <a:ext cx="7536744" cy="463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8" y="1275994"/>
            <a:ext cx="2555728" cy="3275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292438" y="1275994"/>
            <a:ext cx="2555728" cy="3275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38771" y="1275994"/>
            <a:ext cx="2555728" cy="3275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2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3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8" y="3301159"/>
            <a:ext cx="2555728" cy="12845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09" y="2846500"/>
            <a:ext cx="2552313" cy="334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6427" y="1223185"/>
            <a:ext cx="2555540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8727" y="3215622"/>
            <a:ext cx="2570788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284734" y="3299449"/>
            <a:ext cx="2555728" cy="12845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88154" y="2844790"/>
            <a:ext cx="2552313" cy="334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85068" y="1221475"/>
            <a:ext cx="2555540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277370" y="3213912"/>
            <a:ext cx="2570788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138771" y="3297739"/>
            <a:ext cx="2555728" cy="1284539"/>
          </a:xfrm>
        </p:spPr>
        <p:txBody>
          <a:bodyPr/>
          <a:lstStyle>
            <a:lvl1pPr marL="0" indent="0">
              <a:buNone/>
              <a:defRPr/>
            </a:lvl1pPr>
            <a:lvl2pPr marL="53600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9"/>
          </p:nvPr>
        </p:nvSpPr>
        <p:spPr>
          <a:xfrm>
            <a:off x="6142185" y="2843080"/>
            <a:ext cx="2552313" cy="334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39107" y="1219765"/>
            <a:ext cx="2555540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131407" y="3212202"/>
            <a:ext cx="2570788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4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8" y="1255469"/>
            <a:ext cx="1855305" cy="3275489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82260" y="1255469"/>
            <a:ext cx="1855305" cy="3275489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18425" y="1255469"/>
            <a:ext cx="1855305" cy="3275489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54590" y="1255469"/>
            <a:ext cx="1855305" cy="3275489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36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4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8" y="347218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07" y="2872160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46431" y="1223185"/>
            <a:ext cx="1854971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8738" y="340350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84312" y="347047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87724" y="2870447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84651" y="1221475"/>
            <a:ext cx="1854971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576958" y="340179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716370" y="347047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0"/>
          </p:nvPr>
        </p:nvSpPr>
        <p:spPr>
          <a:xfrm>
            <a:off x="4719784" y="2870447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16711" y="1221475"/>
            <a:ext cx="1854971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709019" y="340179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856132" y="347047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59542" y="2870447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856467" y="1221475"/>
            <a:ext cx="1854971" cy="15733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848775" y="340179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4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4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8" y="347218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07" y="2872160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8738" y="340350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/>
          <p:cNvSpPr>
            <a:spLocks noGrp="1"/>
          </p:cNvSpPr>
          <p:nvPr>
            <p:ph type="chart" sz="quarter" idx="25"/>
          </p:nvPr>
        </p:nvSpPr>
        <p:spPr>
          <a:xfrm>
            <a:off x="446431" y="1222280"/>
            <a:ext cx="1854971" cy="159140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584312" y="347047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7"/>
          </p:nvPr>
        </p:nvSpPr>
        <p:spPr>
          <a:xfrm>
            <a:off x="2587724" y="2870447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576955" y="340179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hart Placeholder 4"/>
          <p:cNvSpPr>
            <a:spLocks noGrp="1"/>
          </p:cNvSpPr>
          <p:nvPr>
            <p:ph type="chart" sz="quarter" idx="28"/>
          </p:nvPr>
        </p:nvSpPr>
        <p:spPr>
          <a:xfrm>
            <a:off x="2584647" y="1220571"/>
            <a:ext cx="1854971" cy="159140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14834" y="3468769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0"/>
          </p:nvPr>
        </p:nvSpPr>
        <p:spPr>
          <a:xfrm>
            <a:off x="4718245" y="2868740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707477" y="3400084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hart Placeholder 4"/>
          <p:cNvSpPr>
            <a:spLocks noGrp="1"/>
          </p:cNvSpPr>
          <p:nvPr>
            <p:ph type="chart" sz="quarter" idx="31"/>
          </p:nvPr>
        </p:nvSpPr>
        <p:spPr>
          <a:xfrm>
            <a:off x="4715168" y="1218861"/>
            <a:ext cx="1854971" cy="159140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860746" y="3475611"/>
            <a:ext cx="1855305" cy="105876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33"/>
          </p:nvPr>
        </p:nvSpPr>
        <p:spPr>
          <a:xfrm>
            <a:off x="6864160" y="2875580"/>
            <a:ext cx="1851888" cy="53135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853392" y="3406927"/>
            <a:ext cx="1862667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hart Placeholder 4"/>
          <p:cNvSpPr>
            <a:spLocks noGrp="1"/>
          </p:cNvSpPr>
          <p:nvPr>
            <p:ph type="chart" sz="quarter" idx="34"/>
          </p:nvPr>
        </p:nvSpPr>
        <p:spPr>
          <a:xfrm>
            <a:off x="6861081" y="1225703"/>
            <a:ext cx="1854971" cy="159140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8851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70241"/>
            <a:ext cx="8309648" cy="469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0" y="3591919"/>
            <a:ext cx="8320760" cy="93903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5"/>
            <a:ext cx="9144000" cy="26939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102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(4 photo)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70241"/>
            <a:ext cx="8309648" cy="469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0" y="3591919"/>
            <a:ext cx="8320760" cy="93903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292157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88933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881091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353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(4 photo) &amp;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70241"/>
            <a:ext cx="8309648" cy="469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6" y="3591919"/>
            <a:ext cx="4034814" cy="93903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292157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88933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881091" y="11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25999" y="3588783"/>
            <a:ext cx="4034814" cy="939030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6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oter (4 photo)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6090" y="1098965"/>
            <a:ext cx="8320760" cy="1707588"/>
          </a:xfrm>
        </p:spPr>
        <p:txBody>
          <a:bodyPr/>
          <a:lstStyle>
            <a:lvl1pPr marL="0" indent="0">
              <a:buNone/>
              <a:defRPr/>
            </a:lvl1pPr>
            <a:lvl5pPr marL="214401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3063886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292157" y="3063886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88933" y="3063886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881091" y="3063886"/>
            <a:ext cx="2286000" cy="26511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0378"/>
            <a:ext cx="8312856" cy="469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89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ull slide (8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10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283177" y="10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4823" y="10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858000" y="10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0" y="2862997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2283177" y="2862997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574823" y="2862997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858000" y="2862997"/>
            <a:ext cx="2286000" cy="2859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116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5341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5341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79264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536005" indent="0">
              <a:buNone/>
              <a:defRPr sz="2300" b="1"/>
            </a:lvl2pPr>
            <a:lvl3pPr marL="1072010" indent="0">
              <a:buNone/>
              <a:defRPr sz="2100" b="1"/>
            </a:lvl3pPr>
            <a:lvl4pPr marL="1608014" indent="0">
              <a:buNone/>
              <a:defRPr sz="1900" b="1"/>
            </a:lvl4pPr>
            <a:lvl5pPr marL="2144019" indent="0">
              <a:buNone/>
              <a:defRPr sz="1900" b="1"/>
            </a:lvl5pPr>
            <a:lvl6pPr marL="2680025" indent="0">
              <a:buNone/>
              <a:defRPr sz="1900" b="1"/>
            </a:lvl6pPr>
            <a:lvl7pPr marL="3216029" indent="0">
              <a:buNone/>
              <a:defRPr sz="1900" b="1"/>
            </a:lvl7pPr>
            <a:lvl8pPr marL="3752033" indent="0">
              <a:buNone/>
              <a:defRPr sz="1900" b="1"/>
            </a:lvl8pPr>
            <a:lvl9pPr marL="428804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12407"/>
            <a:ext cx="4040188" cy="305523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279264"/>
            <a:ext cx="4041776" cy="533136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536005" indent="0">
              <a:buNone/>
              <a:defRPr sz="2300" b="1"/>
            </a:lvl2pPr>
            <a:lvl3pPr marL="1072010" indent="0">
              <a:buNone/>
              <a:defRPr sz="2100" b="1"/>
            </a:lvl3pPr>
            <a:lvl4pPr marL="1608014" indent="0">
              <a:buNone/>
              <a:defRPr sz="1900" b="1"/>
            </a:lvl4pPr>
            <a:lvl5pPr marL="2144019" indent="0">
              <a:buNone/>
              <a:defRPr sz="1900" b="1"/>
            </a:lvl5pPr>
            <a:lvl6pPr marL="2680025" indent="0">
              <a:buNone/>
              <a:defRPr sz="1900" b="1"/>
            </a:lvl6pPr>
            <a:lvl7pPr marL="3216029" indent="0">
              <a:buNone/>
              <a:defRPr sz="1900" b="1"/>
            </a:lvl7pPr>
            <a:lvl8pPr marL="3752033" indent="0">
              <a:buNone/>
              <a:defRPr sz="1900" b="1"/>
            </a:lvl8pPr>
            <a:lvl9pPr marL="428804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812407"/>
            <a:ext cx="4041776" cy="305523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27545"/>
            <a:ext cx="3008313" cy="968376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27543"/>
            <a:ext cx="5111749" cy="463115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195928"/>
            <a:ext cx="3008313" cy="366278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0707"/>
                </a:solidFill>
              </a:defRPr>
            </a:lvl1pPr>
            <a:lvl2pPr marL="536005" indent="0">
              <a:buNone/>
              <a:defRPr sz="1400"/>
            </a:lvl2pPr>
            <a:lvl3pPr marL="1072010" indent="0">
              <a:buNone/>
              <a:defRPr sz="1200"/>
            </a:lvl3pPr>
            <a:lvl4pPr marL="1608014" indent="0">
              <a:buNone/>
              <a:defRPr sz="1100"/>
            </a:lvl4pPr>
            <a:lvl5pPr marL="2144019" indent="0">
              <a:buNone/>
              <a:defRPr sz="1100"/>
            </a:lvl5pPr>
            <a:lvl6pPr marL="2680025" indent="0">
              <a:buNone/>
              <a:defRPr sz="1100"/>
            </a:lvl6pPr>
            <a:lvl7pPr marL="3216029" indent="0">
              <a:buNone/>
              <a:defRPr sz="1100"/>
            </a:lvl7pPr>
            <a:lvl8pPr marL="3752033" indent="0">
              <a:buNone/>
              <a:defRPr sz="1100"/>
            </a:lvl8pPr>
            <a:lvl9pPr marL="42880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786" y="1066192"/>
            <a:ext cx="4651021" cy="36061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378"/>
            <a:ext cx="8229600" cy="469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8624" y="1065593"/>
            <a:ext cx="3569759" cy="359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4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2) 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18" y="1066192"/>
            <a:ext cx="4651021" cy="36061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378"/>
            <a:ext cx="8229600" cy="46949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15288" y="1065593"/>
            <a:ext cx="3569759" cy="359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6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01" tIns="53598" rIns="107201" bIns="53598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0378"/>
            <a:ext cx="8229600" cy="469491"/>
          </a:xfrm>
          <a:prstGeom prst="rect">
            <a:avLst/>
          </a:prstGeom>
        </p:spPr>
        <p:txBody>
          <a:bodyPr vert="horz" lIns="107201" tIns="53598" rIns="107201" bIns="5359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10"/>
            <a:ext cx="8229600" cy="3291808"/>
          </a:xfrm>
          <a:prstGeom prst="rect">
            <a:avLst/>
          </a:prstGeom>
        </p:spPr>
        <p:txBody>
          <a:bodyPr vert="horz" lIns="107201" tIns="53598" rIns="107201" bIns="535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471" y="5094028"/>
            <a:ext cx="377511" cy="304271"/>
          </a:xfrm>
          <a:prstGeom prst="rect">
            <a:avLst/>
          </a:prstGeom>
        </p:spPr>
        <p:txBody>
          <a:bodyPr vert="horz" lIns="107201" tIns="53598" rIns="107201" bIns="53598" rtlCol="0" anchor="ctr"/>
          <a:lstStyle>
            <a:lvl1pPr algn="ctr">
              <a:defRPr sz="1200">
                <a:solidFill>
                  <a:srgbClr val="8F9092"/>
                </a:solidFill>
                <a:latin typeface="Roboto Regular"/>
                <a:cs typeface="Roboto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hape 32"/>
          <p:cNvSpPr/>
          <p:nvPr/>
        </p:nvSpPr>
        <p:spPr>
          <a:xfrm>
            <a:off x="524755" y="5049710"/>
            <a:ext cx="277242" cy="161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96" extrusionOk="0">
                <a:moveTo>
                  <a:pt x="14660" y="20896"/>
                </a:moveTo>
                <a:lnTo>
                  <a:pt x="21600" y="9152"/>
                </a:lnTo>
                <a:cubicBezTo>
                  <a:pt x="19059" y="4116"/>
                  <a:pt x="15625" y="931"/>
                  <a:pt x="11921" y="175"/>
                </a:cubicBezTo>
                <a:cubicBezTo>
                  <a:pt x="7610" y="-704"/>
                  <a:pt x="3294" y="1756"/>
                  <a:pt x="0" y="6969"/>
                </a:cubicBezTo>
                <a:cubicBezTo>
                  <a:pt x="3294" y="6724"/>
                  <a:pt x="6554" y="8281"/>
                  <a:pt x="9372" y="11444"/>
                </a:cubicBezTo>
                <a:cubicBezTo>
                  <a:pt x="11494" y="13827"/>
                  <a:pt x="13301" y="17056"/>
                  <a:pt x="14660" y="20896"/>
                </a:cubicBezTo>
                <a:close/>
              </a:path>
            </a:pathLst>
          </a:custGeom>
          <a:solidFill>
            <a:srgbClr val="A5223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20" name="Shape 33"/>
          <p:cNvSpPr/>
          <p:nvPr/>
        </p:nvSpPr>
        <p:spPr>
          <a:xfrm>
            <a:off x="515302" y="5044179"/>
            <a:ext cx="286847" cy="159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5" extrusionOk="0">
                <a:moveTo>
                  <a:pt x="0" y="7504"/>
                </a:moveTo>
                <a:lnTo>
                  <a:pt x="6215" y="21105"/>
                </a:lnTo>
                <a:cubicBezTo>
                  <a:pt x="7608" y="16868"/>
                  <a:pt x="9590" y="13494"/>
                  <a:pt x="11929" y="11377"/>
                </a:cubicBezTo>
                <a:cubicBezTo>
                  <a:pt x="14960" y="8634"/>
                  <a:pt x="18399" y="8149"/>
                  <a:pt x="21600" y="10015"/>
                </a:cubicBezTo>
                <a:cubicBezTo>
                  <a:pt x="18943" y="4195"/>
                  <a:pt x="15229" y="630"/>
                  <a:pt x="11248" y="76"/>
                </a:cubicBezTo>
                <a:cubicBezTo>
                  <a:pt x="7140" y="-495"/>
                  <a:pt x="3088" y="2181"/>
                  <a:pt x="0" y="75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17" name="Shape 35"/>
          <p:cNvSpPr/>
          <p:nvPr/>
        </p:nvSpPr>
        <p:spPr>
          <a:xfrm rot="7067736">
            <a:off x="600577" y="5257773"/>
            <a:ext cx="308046" cy="14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96" extrusionOk="0">
                <a:moveTo>
                  <a:pt x="14660" y="20896"/>
                </a:moveTo>
                <a:lnTo>
                  <a:pt x="21600" y="9152"/>
                </a:lnTo>
                <a:cubicBezTo>
                  <a:pt x="19059" y="4116"/>
                  <a:pt x="15625" y="931"/>
                  <a:pt x="11921" y="175"/>
                </a:cubicBezTo>
                <a:cubicBezTo>
                  <a:pt x="7610" y="-704"/>
                  <a:pt x="3294" y="1756"/>
                  <a:pt x="0" y="6969"/>
                </a:cubicBezTo>
                <a:cubicBezTo>
                  <a:pt x="3294" y="6724"/>
                  <a:pt x="6554" y="8281"/>
                  <a:pt x="9372" y="11444"/>
                </a:cubicBezTo>
                <a:cubicBezTo>
                  <a:pt x="11494" y="13827"/>
                  <a:pt x="13301" y="17056"/>
                  <a:pt x="14660" y="20896"/>
                </a:cubicBezTo>
                <a:close/>
              </a:path>
            </a:pathLst>
          </a:custGeom>
          <a:solidFill>
            <a:srgbClr val="6A913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18" name="Shape 36"/>
          <p:cNvSpPr/>
          <p:nvPr/>
        </p:nvSpPr>
        <p:spPr>
          <a:xfrm rot="7067736">
            <a:off x="602566" y="5257053"/>
            <a:ext cx="318717" cy="143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5" extrusionOk="0">
                <a:moveTo>
                  <a:pt x="0" y="7504"/>
                </a:moveTo>
                <a:lnTo>
                  <a:pt x="6215" y="21105"/>
                </a:lnTo>
                <a:cubicBezTo>
                  <a:pt x="7608" y="16868"/>
                  <a:pt x="9590" y="13494"/>
                  <a:pt x="11929" y="11377"/>
                </a:cubicBezTo>
                <a:cubicBezTo>
                  <a:pt x="14960" y="8634"/>
                  <a:pt x="18399" y="8149"/>
                  <a:pt x="21600" y="10015"/>
                </a:cubicBezTo>
                <a:cubicBezTo>
                  <a:pt x="18943" y="4195"/>
                  <a:pt x="15229" y="630"/>
                  <a:pt x="11248" y="76"/>
                </a:cubicBezTo>
                <a:cubicBezTo>
                  <a:pt x="7140" y="-495"/>
                  <a:pt x="3088" y="2181"/>
                  <a:pt x="0" y="75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15" name="Shape 38"/>
          <p:cNvSpPr/>
          <p:nvPr/>
        </p:nvSpPr>
        <p:spPr>
          <a:xfrm rot="14195225">
            <a:off x="395406" y="5246903"/>
            <a:ext cx="308046" cy="14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96" extrusionOk="0">
                <a:moveTo>
                  <a:pt x="14660" y="20896"/>
                </a:moveTo>
                <a:lnTo>
                  <a:pt x="21600" y="9152"/>
                </a:lnTo>
                <a:cubicBezTo>
                  <a:pt x="19059" y="4116"/>
                  <a:pt x="15625" y="931"/>
                  <a:pt x="11921" y="175"/>
                </a:cubicBezTo>
                <a:cubicBezTo>
                  <a:pt x="7610" y="-704"/>
                  <a:pt x="3294" y="1756"/>
                  <a:pt x="0" y="6969"/>
                </a:cubicBezTo>
                <a:cubicBezTo>
                  <a:pt x="3294" y="6724"/>
                  <a:pt x="6554" y="8281"/>
                  <a:pt x="9372" y="11444"/>
                </a:cubicBezTo>
                <a:cubicBezTo>
                  <a:pt x="11494" y="13827"/>
                  <a:pt x="13301" y="17056"/>
                  <a:pt x="14660" y="20896"/>
                </a:cubicBezTo>
                <a:close/>
              </a:path>
            </a:pathLst>
          </a:custGeom>
          <a:solidFill>
            <a:srgbClr val="118E5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16" name="Shape 39"/>
          <p:cNvSpPr/>
          <p:nvPr/>
        </p:nvSpPr>
        <p:spPr>
          <a:xfrm rot="14195225">
            <a:off x="387771" y="5255637"/>
            <a:ext cx="318717" cy="143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5" extrusionOk="0">
                <a:moveTo>
                  <a:pt x="0" y="7504"/>
                </a:moveTo>
                <a:lnTo>
                  <a:pt x="6215" y="21105"/>
                </a:lnTo>
                <a:cubicBezTo>
                  <a:pt x="7608" y="16868"/>
                  <a:pt x="9590" y="13494"/>
                  <a:pt x="11929" y="11377"/>
                </a:cubicBezTo>
                <a:cubicBezTo>
                  <a:pt x="14960" y="8634"/>
                  <a:pt x="18399" y="8149"/>
                  <a:pt x="21600" y="10015"/>
                </a:cubicBezTo>
                <a:cubicBezTo>
                  <a:pt x="18943" y="4195"/>
                  <a:pt x="15229" y="630"/>
                  <a:pt x="11248" y="76"/>
                </a:cubicBezTo>
                <a:cubicBezTo>
                  <a:pt x="7140" y="-495"/>
                  <a:pt x="3088" y="2181"/>
                  <a:pt x="0" y="75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/>
            </a:pPr>
            <a:endParaRPr/>
          </a:p>
        </p:txBody>
      </p:sp>
      <p:sp>
        <p:nvSpPr>
          <p:cNvPr id="21" name="TextBox 20"/>
          <p:cNvSpPr txBox="1"/>
          <p:nvPr userDrawn="1"/>
        </p:nvSpPr>
        <p:spPr>
          <a:xfrm>
            <a:off x="892265" y="4967565"/>
            <a:ext cx="1409700" cy="431408"/>
          </a:xfrm>
          <a:prstGeom prst="rect">
            <a:avLst/>
          </a:prstGeom>
          <a:noFill/>
        </p:spPr>
        <p:txBody>
          <a:bodyPr wrap="square" lIns="107201" tIns="53598" rIns="107201" bIns="53598" rtlCol="0">
            <a:spAutoFit/>
          </a:bodyPr>
          <a:lstStyle/>
          <a:p>
            <a:pPr marL="0" marR="0" indent="0" algn="l" defTabSz="536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Roboto Light"/>
                <a:cs typeface="Roboto Light"/>
              </a:rPr>
              <a:t>Fusion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98623" y="5249686"/>
            <a:ext cx="2276473" cy="277520"/>
          </a:xfrm>
          <a:prstGeom prst="rect">
            <a:avLst/>
          </a:prstGeom>
          <a:noFill/>
        </p:spPr>
        <p:txBody>
          <a:bodyPr wrap="square" lIns="107201" tIns="53598" rIns="107201" bIns="53598" rtlCol="0">
            <a:spAutoFit/>
          </a:bodyPr>
          <a:lstStyle/>
          <a:p>
            <a:pPr marL="0" marR="0" indent="0" algn="l" defTabSz="536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2"/>
                </a:solidFill>
                <a:latin typeface="Roboto Light"/>
                <a:cs typeface="Roboto Light"/>
              </a:rPr>
              <a:t>PowerPoint Presentation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08278" y="4875389"/>
            <a:ext cx="8354735" cy="0"/>
          </a:xfrm>
          <a:prstGeom prst="line">
            <a:avLst/>
          </a:prstGeom>
          <a:ln w="6350" cmpd="sng">
            <a:solidFill>
              <a:schemeClr val="tx2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0" r:id="rId4"/>
    <p:sldLayoutId id="2147493461" r:id="rId5"/>
    <p:sldLayoutId id="2147493462" r:id="rId6"/>
    <p:sldLayoutId id="2147493463" r:id="rId7"/>
    <p:sldLayoutId id="2147493478" r:id="rId8"/>
    <p:sldLayoutId id="2147493479" r:id="rId9"/>
    <p:sldLayoutId id="2147493464" r:id="rId10"/>
    <p:sldLayoutId id="2147493465" r:id="rId11"/>
    <p:sldLayoutId id="2147493466" r:id="rId12"/>
    <p:sldLayoutId id="2147493467" r:id="rId13"/>
    <p:sldLayoutId id="2147493468" r:id="rId14"/>
    <p:sldLayoutId id="2147493469" r:id="rId15"/>
    <p:sldLayoutId id="2147493471" r:id="rId16"/>
    <p:sldLayoutId id="2147493472" r:id="rId17"/>
    <p:sldLayoutId id="2147493473" r:id="rId18"/>
    <p:sldLayoutId id="2147493474" r:id="rId19"/>
    <p:sldLayoutId id="2147493477" r:id="rId20"/>
    <p:sldLayoutId id="2147493476" r:id="rId21"/>
    <p:sldLayoutId id="2147493475" r:id="rId2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536005" rtl="1" eaLnBrk="1" latinLnBrk="0" hangingPunct="1">
        <a:spcBef>
          <a:spcPct val="0"/>
        </a:spcBef>
        <a:buNone/>
        <a:defRPr sz="23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402004" indent="-402004" algn="r" defTabSz="536005" rtl="1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Roboto Light"/>
          <a:ea typeface="+mn-ea"/>
          <a:cs typeface="Roboto Light"/>
        </a:defRPr>
      </a:lvl1pPr>
      <a:lvl2pPr marL="871009" indent="-335003" algn="r" defTabSz="536005" rtl="1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Roboto Light"/>
          <a:ea typeface="+mn-ea"/>
          <a:cs typeface="Roboto Light"/>
        </a:defRPr>
      </a:lvl2pPr>
      <a:lvl3pPr marL="1340013" indent="-268003" algn="r" defTabSz="536005" rtl="1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Roboto Light"/>
          <a:ea typeface="+mn-ea"/>
          <a:cs typeface="Roboto Light"/>
        </a:defRPr>
      </a:lvl3pPr>
      <a:lvl4pPr marL="1876018" indent="-268003" algn="r" defTabSz="536005" rtl="1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Roboto Light"/>
          <a:ea typeface="+mn-ea"/>
          <a:cs typeface="Roboto Light"/>
        </a:defRPr>
      </a:lvl4pPr>
      <a:lvl5pPr marL="2412023" indent="-268003" algn="r" defTabSz="536005" rtl="1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Roboto Light"/>
          <a:ea typeface="+mn-ea"/>
          <a:cs typeface="Roboto Light"/>
        </a:defRPr>
      </a:lvl5pPr>
      <a:lvl6pPr marL="2948027" indent="-268003" algn="r" defTabSz="536005" rtl="1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032" indent="-268003" algn="r" defTabSz="536005" rtl="1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037" indent="-268003" algn="r" defTabSz="536005" rtl="1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041" indent="-268003" algn="r" defTabSz="536005" rtl="1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05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10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014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019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025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029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33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041" algn="r" defTabSz="536005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892617">
            <a:off x="-4204305" y="5695834"/>
            <a:ext cx="11927640" cy="163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rot="1892617">
            <a:off x="-3264014" y="3633058"/>
            <a:ext cx="11921516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 rot="1892617">
            <a:off x="-2139400" y="1834677"/>
            <a:ext cx="12074281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rot="1892617">
            <a:off x="-1042670" y="86493"/>
            <a:ext cx="12163336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 rot="1892617">
            <a:off x="131582" y="-1776112"/>
            <a:ext cx="12208889" cy="2702930"/>
          </a:xfrm>
          <a:prstGeom prst="rect">
            <a:avLst/>
          </a:prstGeom>
          <a:solidFill>
            <a:srgbClr val="90D049"/>
          </a:solidFill>
          <a:ln w="57150">
            <a:solidFill>
              <a:srgbClr val="F6F6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3104179" y="136130"/>
            <a:ext cx="2805638" cy="1156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pPr algn="ctr"/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نفرات برتر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0269" y="2485868"/>
            <a:ext cx="5083462" cy="1156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r>
              <a:rPr lang="fa-IR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نیمسال</a:t>
            </a:r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دوم 1399-1398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2516" y="1067661"/>
            <a:ext cx="8345977" cy="1629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pPr algn="ctr"/>
            <a:r>
              <a:rPr lang="fa-I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دانشگاه فنی و حرفه ای</a:t>
            </a:r>
          </a:p>
          <a:p>
            <a:pPr algn="ctr"/>
            <a:r>
              <a:rPr lang="fa-I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دانشکده فنی و حرفه ای </a:t>
            </a:r>
            <a:r>
              <a:rPr lang="fa-IR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محمودآباد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13731" y="4984523"/>
            <a:ext cx="2861541" cy="653820"/>
          </a:xfrm>
          <a:prstGeom prst="roundRect">
            <a:avLst/>
          </a:prstGeom>
          <a:solidFill>
            <a:srgbClr val="90D049"/>
          </a:solidFill>
          <a:ln w="57150">
            <a:solidFill>
              <a:srgbClr val="F6F6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آذر ماه 1399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2" name="03_-_a_love_for_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5527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4" grpId="0" animBg="1"/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892617">
            <a:off x="-4204305" y="5695834"/>
            <a:ext cx="11927640" cy="163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rot="1892617">
            <a:off x="-3264014" y="3633058"/>
            <a:ext cx="11921516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 rot="1892617">
            <a:off x="-2139400" y="1834677"/>
            <a:ext cx="12074281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rot="1892617">
            <a:off x="-1042670" y="86493"/>
            <a:ext cx="12163336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 rot="1892617">
            <a:off x="131582" y="-1776112"/>
            <a:ext cx="12208889" cy="2702930"/>
          </a:xfrm>
          <a:prstGeom prst="rect">
            <a:avLst/>
          </a:prstGeom>
          <a:solidFill>
            <a:srgbClr val="90D049"/>
          </a:solidFill>
          <a:ln w="57150">
            <a:solidFill>
              <a:srgbClr val="F6F6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3169181" y="803395"/>
            <a:ext cx="2805638" cy="1156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pPr algn="ctr"/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نفرات برتر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1547" y="1931945"/>
            <a:ext cx="8345977" cy="1629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pPr algn="ctr"/>
            <a:r>
              <a:rPr lang="fa-I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دوره کاردانی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87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4" grpId="0" animBg="1"/>
      <p:bldP spid="9" grpId="0" animBg="1"/>
      <p:bldP spid="9" grpId="1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کامپیوتر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05464" y="1113179"/>
            <a:ext cx="3542471" cy="1380209"/>
            <a:chOff x="1004717" y="1130557"/>
            <a:chExt cx="2470389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04717" y="1130557"/>
              <a:ext cx="835461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مهمدی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مختاری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17.69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46591" y="3090260"/>
            <a:ext cx="3251201" cy="1380209"/>
            <a:chOff x="1001548" y="1130557"/>
            <a:chExt cx="2473558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01548" y="1130557"/>
              <a:ext cx="841801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سعید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پوریان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16.72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192567" y="3221086"/>
            <a:ext cx="3379433" cy="1380209"/>
            <a:chOff x="1050054" y="1130557"/>
            <a:chExt cx="2425052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50054" y="1130557"/>
              <a:ext cx="744787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میلاد شکری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16.89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33A1417-F762-4862-8258-BC83011DB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BF53631-52C7-4A80-897E-B444D20BD4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تربیت بدنی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61155" y="1113179"/>
            <a:ext cx="3486780" cy="1380209"/>
            <a:chOff x="1043554" y="1130557"/>
            <a:chExt cx="2431552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43554" y="1130557"/>
              <a:ext cx="757788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نیما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کاظمیان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/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18.37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63869" y="3090260"/>
            <a:ext cx="3233922" cy="1380209"/>
            <a:chOff x="1014694" y="1130557"/>
            <a:chExt cx="2460412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14694" y="1130557"/>
              <a:ext cx="815509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رضا اکبری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پرکوهی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17.21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187568" y="3221086"/>
            <a:ext cx="3384431" cy="1380209"/>
            <a:chOff x="1046467" y="1130557"/>
            <a:chExt cx="2428639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46467" y="1130557"/>
              <a:ext cx="751960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ابدارباشی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18.00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6EC7BE-5D83-489F-93CD-10AC01758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4DFD291-D794-4A1B-8CBB-5574E838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</a:t>
                </a:r>
                <a:r>
                  <a:rPr lang="fa-IR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ناوبری</a:t>
                </a:r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73351" y="1113179"/>
            <a:ext cx="3474584" cy="1380209"/>
            <a:chOff x="1052059" y="1130557"/>
            <a:chExt cx="2423047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52059" y="1130557"/>
              <a:ext cx="740778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 نصری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بابائی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/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17.32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5001701" y="3090260"/>
            <a:ext cx="3196090" cy="1380209"/>
            <a:chOff x="1043477" y="1130557"/>
            <a:chExt cx="2431629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43477" y="1130557"/>
              <a:ext cx="757942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محمد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حنیف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تابا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16.74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09014" y="3221086"/>
            <a:ext cx="3362986" cy="1380209"/>
            <a:chOff x="1061856" y="1130557"/>
            <a:chExt cx="2413250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61856" y="1130557"/>
              <a:ext cx="721184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پورطرقی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17.13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295EE4-DBC1-4A28-B04D-CA349D6C6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F0763-B9BD-45AA-B6FF-1959B10D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مکانیک </a:t>
                </a:r>
                <a:r>
                  <a:rPr lang="fa-IR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موتورهای</a:t>
                </a:r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 دریایی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8575" y="1113179"/>
            <a:ext cx="3439360" cy="1380209"/>
            <a:chOff x="1076623" y="1130557"/>
            <a:chExt cx="2398483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76623" y="1130557"/>
              <a:ext cx="691650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عبدالکریم کمی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18.16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37255" y="3090260"/>
            <a:ext cx="3260537" cy="1380209"/>
            <a:chOff x="994445" y="1130557"/>
            <a:chExt cx="2480661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994445" y="1130557"/>
              <a:ext cx="856007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عبدالریم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جدگال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16.78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09014" y="3221086"/>
            <a:ext cx="3362986" cy="1380209"/>
            <a:chOff x="1061856" y="1130557"/>
            <a:chExt cx="2413250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61856" y="1130557"/>
              <a:ext cx="721184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هادی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پورقاز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16.89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99D368-BD42-42AC-9625-F648DE615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74B63F3-15AE-4519-9178-FB71D9190F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معماری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4779" y="1113179"/>
            <a:ext cx="3413155" cy="1380209"/>
            <a:chOff x="1094897" y="1130557"/>
            <a:chExt cx="2380209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94897" y="1130557"/>
              <a:ext cx="655102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مجتبی نبی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17.93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63008" y="3091946"/>
            <a:ext cx="3391161" cy="1380209"/>
            <a:chOff x="1064287" y="1130557"/>
            <a:chExt cx="2580041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64287" y="1130557"/>
              <a:ext cx="716322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09860" y="1741501"/>
              <a:ext cx="183446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اسماعیل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نسب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16.69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22836" y="3221086"/>
            <a:ext cx="3349163" cy="1380209"/>
            <a:chOff x="1071775" y="1130557"/>
            <a:chExt cx="2403331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71775" y="1130557"/>
              <a:ext cx="701346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جاسم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رنجبر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16.84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4A84920-AD8A-4EA5-BF9D-E57AD3F99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4BED5-A082-4DBA-94D1-4823C7E568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حسابداری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94809" y="1113179"/>
            <a:ext cx="3453126" cy="1380209"/>
            <a:chOff x="1067023" y="1130557"/>
            <a:chExt cx="2408083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67023" y="1130557"/>
              <a:ext cx="710850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نیما آگاهی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17.47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26091" y="3091946"/>
            <a:ext cx="3428078" cy="1380209"/>
            <a:chOff x="1036200" y="1130557"/>
            <a:chExt cx="2608128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36200" y="1130557"/>
              <a:ext cx="772494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09860" y="1741501"/>
              <a:ext cx="183446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ذبیح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الله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زاده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16.40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194266" y="3221086"/>
            <a:ext cx="3377734" cy="1380209"/>
            <a:chOff x="1051273" y="1130557"/>
            <a:chExt cx="2423833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51273" y="1130557"/>
              <a:ext cx="742350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احمد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اجلیان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مافوق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16.86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99C8C57-C323-46C3-B633-BA1D3F54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6D60E6A-AA55-461E-9A7E-9B0F68D35E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</a:t>
                </a:r>
                <a:r>
                  <a:rPr lang="fa-IR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الکتروتکنیک</a:t>
                </a:r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74642" y="1113179"/>
            <a:ext cx="3473293" cy="1380209"/>
            <a:chOff x="1052959" y="1130557"/>
            <a:chExt cx="2422147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52959" y="1130557"/>
              <a:ext cx="738978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مومنی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18.06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894460" y="3091946"/>
            <a:ext cx="3459708" cy="1380209"/>
            <a:chOff x="1012135" y="1130557"/>
            <a:chExt cx="2632193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12135" y="1130557"/>
              <a:ext cx="820625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09860" y="1741501"/>
              <a:ext cx="183446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نبی زاده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17.53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10686" y="3221086"/>
            <a:ext cx="3361314" cy="1380209"/>
            <a:chOff x="1063056" y="1130557"/>
            <a:chExt cx="2412050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63056" y="1130557"/>
              <a:ext cx="718783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هادی قربانی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پیچا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17.92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8140D20-0EA1-4346-B6B7-6712A3FAD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D27264B-66A0-4C0E-91CE-BC77A5D30F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الکترونیک عمومی در مقطع کاردانی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80001" y="1113179"/>
            <a:ext cx="3970444" cy="1380209"/>
            <a:chOff x="1056696" y="1130557"/>
            <a:chExt cx="2768841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56696" y="1130557"/>
              <a:ext cx="731505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936382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سیدمیلاد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حسین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پور سوته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17.47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27377" y="3091946"/>
            <a:ext cx="3426791" cy="1380209"/>
            <a:chOff x="1037179" y="1130557"/>
            <a:chExt cx="2607149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1424116">
              <a:off x="1037179" y="1130557"/>
              <a:ext cx="770538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09860" y="1741501"/>
              <a:ext cx="183446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ابوالفضل طلوعی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16.75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10940" y="3221086"/>
            <a:ext cx="3361060" cy="1380209"/>
            <a:chOff x="1063238" y="1130557"/>
            <a:chExt cx="2411868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rot="21424116">
              <a:off x="1063238" y="1130557"/>
              <a:ext cx="718419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 مستوفی زاده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17.25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AC65BF6-C047-4F2B-8692-E33AF942F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9A7C3A8-3E31-4E45-B91A-129A8A7542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  <p:pic>
        <p:nvPicPr>
          <p:cNvPr id="2" name="03_-_a_love_for_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255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892617">
            <a:off x="-4204305" y="5695834"/>
            <a:ext cx="11927640" cy="163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rot="1892617">
            <a:off x="-3264014" y="3633058"/>
            <a:ext cx="11921516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 rot="1892617">
            <a:off x="-2139400" y="1834677"/>
            <a:ext cx="12074281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rot="1892617">
            <a:off x="-1042670" y="86493"/>
            <a:ext cx="12163336" cy="2702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 rot="1892617">
            <a:off x="131582" y="-1776112"/>
            <a:ext cx="12208889" cy="2702930"/>
          </a:xfrm>
          <a:prstGeom prst="rect">
            <a:avLst/>
          </a:prstGeom>
          <a:solidFill>
            <a:srgbClr val="90D049"/>
          </a:solidFill>
          <a:ln w="57150">
            <a:solidFill>
              <a:srgbClr val="F6F6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3169181" y="803395"/>
            <a:ext cx="2805638" cy="1156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pPr algn="ctr"/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نفرات برتر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1547" y="1931945"/>
            <a:ext cx="8345977" cy="1629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1" anchor="ctr"/>
          <a:lstStyle/>
          <a:p>
            <a:pPr algn="ctr"/>
            <a:r>
              <a:rPr lang="fa-I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دوره کارشناسی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420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4" grpId="0" animBg="1"/>
      <p:bldP spid="9" grpId="0" animBg="1"/>
      <p:bldP spid="9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مهندسی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 </a:t>
                </a:r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کامپیوتر-نرم افزار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90203" y="1113179"/>
            <a:ext cx="3154074" cy="1380209"/>
            <a:chOff x="1075443" y="1130557"/>
            <a:chExt cx="2399663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75443" y="1130557"/>
              <a:ext cx="694010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محمدرضا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باباخانی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/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19.45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90424" y="3090260"/>
            <a:ext cx="3207367" cy="1380209"/>
            <a:chOff x="1034897" y="1130557"/>
            <a:chExt cx="2440209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34897" y="1130557"/>
              <a:ext cx="775101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حمزه عباسی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18.03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400068" y="3221086"/>
            <a:ext cx="3171931" cy="1380209"/>
            <a:chOff x="1061857" y="1130557"/>
            <a:chExt cx="2413249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61857" y="1130557"/>
              <a:ext cx="721181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محمدمهدی ثقفی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18.58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2005D3-80D1-47FF-B000-643E07BA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133932-B42A-4EAC-9041-DF11737E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مدیریت ورزشی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71376" y="1113179"/>
            <a:ext cx="3476558" cy="1380209"/>
            <a:chOff x="1050682" y="1130557"/>
            <a:chExt cx="2424424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50682" y="1130557"/>
              <a:ext cx="743532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مهدی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مجدکرمانشاهی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/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19.79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5025705" y="3090260"/>
            <a:ext cx="3172087" cy="1380209"/>
            <a:chOff x="1061739" y="1130557"/>
            <a:chExt cx="2413367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61739" y="1130557"/>
              <a:ext cx="721417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سجاد روحی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19.00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29870" y="3221086"/>
            <a:ext cx="3342130" cy="1380209"/>
            <a:chOff x="1076822" y="1130557"/>
            <a:chExt cx="2398284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76822" y="1130557"/>
              <a:ext cx="691251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مهدی محمدی تازه کند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19.30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2B2136-BE35-4B03-BFE9-D8EAACCB3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A19B113-A588-4246-A898-5F492032AA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مربیگری ورزشی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17418" y="1113179"/>
            <a:ext cx="3430516" cy="1380209"/>
            <a:chOff x="1082790" y="1130557"/>
            <a:chExt cx="2392316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82790" y="1130557"/>
              <a:ext cx="679317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سینا خان بیکی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19.40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97311" y="3090260"/>
            <a:ext cx="3200480" cy="1380209"/>
            <a:chOff x="1040137" y="1130557"/>
            <a:chExt cx="2434969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40137" y="1130557"/>
              <a:ext cx="764622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متین جوانی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18.40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36568" y="3221086"/>
            <a:ext cx="3335431" cy="1380209"/>
            <a:chOff x="1081629" y="1130557"/>
            <a:chExt cx="2393477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81629" y="1130557"/>
              <a:ext cx="681637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مهدی ابراهیمی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ابشور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18.85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6672895-A223-4D10-8F24-DF79059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2706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4A24745-B75B-4B0B-9328-3D3A488149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1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معماری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54735" y="1113179"/>
            <a:ext cx="3493200" cy="1380209"/>
            <a:chOff x="1039077" y="1130557"/>
            <a:chExt cx="2436029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39077" y="1130557"/>
              <a:ext cx="766742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سبحان پناهی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18.09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5021244" y="3090260"/>
            <a:ext cx="3176548" cy="1380209"/>
            <a:chOff x="1058345" y="1130557"/>
            <a:chExt cx="2416761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58345" y="1130557"/>
              <a:ext cx="728205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تمسک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تبار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17.91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66322" y="3221086"/>
            <a:ext cx="3305678" cy="1380209"/>
            <a:chOff x="1102980" y="1130557"/>
            <a:chExt cx="2372126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102980" y="1130557"/>
              <a:ext cx="638936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جواد گودرزی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17.95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C58D18A-5117-4CEC-8759-CA3719EE7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9A463D9-099A-4915-8D5F-5D45177718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حسابداری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9706" y="1113179"/>
            <a:ext cx="3438228" cy="1380209"/>
            <a:chOff x="1077412" y="1130557"/>
            <a:chExt cx="2397694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77412" y="1130557"/>
              <a:ext cx="690071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حیدری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18.92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70534" y="3090260"/>
            <a:ext cx="3227256" cy="1380209"/>
            <a:chOff x="1019765" y="1130557"/>
            <a:chExt cx="2455341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19765" y="1130557"/>
              <a:ext cx="805367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جهان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تیغ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فر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18.23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197562" y="3221086"/>
            <a:ext cx="3374438" cy="1380209"/>
            <a:chOff x="1053638" y="1130557"/>
            <a:chExt cx="2421468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53638" y="1130557"/>
              <a:ext cx="737619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شایان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دهستانی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18.67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52EA74-A93C-4E76-A461-3495193D5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DD87BA8-9B29-42A9-9197-D5D0989280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برق قدرت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86075" y="1113179"/>
            <a:ext cx="3461860" cy="1380209"/>
            <a:chOff x="1060932" y="1130557"/>
            <a:chExt cx="2414174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60932" y="1130557"/>
              <a:ext cx="723031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 کاظمی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17.19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5032392" y="3090260"/>
            <a:ext cx="3165399" cy="1380209"/>
            <a:chOff x="1066827" y="1130557"/>
            <a:chExt cx="2408279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66827" y="1130557"/>
              <a:ext cx="711242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محمدجواد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راعی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16.58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192474" y="3221086"/>
            <a:ext cx="3379526" cy="1380209"/>
            <a:chOff x="1049987" y="1130557"/>
            <a:chExt cx="2425119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49987" y="1130557"/>
              <a:ext cx="744921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علیرضا شکاری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16.83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163BD5-25A7-4E5D-BA34-2BD411A0A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A845144-9BFE-48AE-8215-2100DCC593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 rot="21424116">
            <a:off x="202872" y="153219"/>
            <a:ext cx="8681108" cy="5439833"/>
            <a:chOff x="66675" y="85724"/>
            <a:chExt cx="8943975" cy="497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66675" y="85724"/>
              <a:ext cx="8943975" cy="4972051"/>
              <a:chOff x="333374" y="-2"/>
              <a:chExt cx="8788530" cy="514350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374" y="4448175"/>
                <a:ext cx="8788530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33375" y="0"/>
                <a:ext cx="8788528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Titr" pitchFamily="2" charset="-78"/>
                  </a:rPr>
                  <a:t>نفرات برتر رشته الکترونیک در مقطع کارشناسی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 rot="5400000">
                <a:off x="6202489" y="2224087"/>
                <a:ext cx="5143502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5400000">
                <a:off x="-1890715" y="2224087"/>
                <a:ext cx="5143503" cy="69532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8303025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676" y="857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676" y="4385626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3026" y="4385625"/>
              <a:ext cx="707624" cy="672147"/>
            </a:xfrm>
            <a:prstGeom prst="round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14899" y="1113179"/>
            <a:ext cx="3433036" cy="1380209"/>
            <a:chOff x="1081033" y="1130557"/>
            <a:chExt cx="2394073" cy="13802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rot="21424116">
              <a:off x="1081033" y="1130557"/>
              <a:ext cx="682829" cy="138020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حسین حاجی</a:t>
              </a:r>
              <a:r>
                <a:rPr lang="fa-IR" sz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 </a:t>
              </a: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پور</a:t>
              </a:r>
              <a:b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</a:br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19.08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D36CBA-C9CE-42B6-A42C-0A84E077766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C7C29F-EA14-4110-BB36-DB1440A96A0E}"/>
              </a:ext>
            </a:extLst>
          </p:cNvPr>
          <p:cNvGrpSpPr/>
          <p:nvPr/>
        </p:nvGrpSpPr>
        <p:grpSpPr>
          <a:xfrm>
            <a:off x="4983069" y="3090260"/>
            <a:ext cx="3214723" cy="1380209"/>
            <a:chOff x="1029301" y="1130557"/>
            <a:chExt cx="2445805" cy="138020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D95366A-C3B9-494D-AC8D-AB9592C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1424116">
              <a:off x="1029301" y="1130557"/>
              <a:ext cx="786293" cy="13802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8B9CB3-B458-4EC0-805D-4F4579147FF4}"/>
                </a:ext>
              </a:extLst>
            </p:cNvPr>
            <p:cNvSpPr txBox="1"/>
            <p:nvPr/>
          </p:nvSpPr>
          <p:spPr>
            <a:xfrm>
              <a:off x="1889155" y="1741501"/>
              <a:ext cx="15859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علی شریعت زاده</a:t>
              </a: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17.92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81E9D92-EAEC-4199-8D7B-78A8D35DF6F9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80C677E-D7CE-4117-BFDF-4E647E9D52F5}"/>
              </a:ext>
            </a:extLst>
          </p:cNvPr>
          <p:cNvGrpSpPr/>
          <p:nvPr/>
        </p:nvGrpSpPr>
        <p:grpSpPr>
          <a:xfrm>
            <a:off x="1217968" y="3221086"/>
            <a:ext cx="3354033" cy="1380209"/>
            <a:chOff x="1068281" y="1130557"/>
            <a:chExt cx="2406825" cy="138020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270F504B-FED9-4172-9B24-10E21C32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1424116">
              <a:off x="1068281" y="1130557"/>
              <a:ext cx="708332" cy="138020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40BCAD2-E983-4ACA-807F-0279BB46DB72}"/>
                </a:ext>
              </a:extLst>
            </p:cNvPr>
            <p:cNvSpPr txBox="1"/>
            <p:nvPr/>
          </p:nvSpPr>
          <p:spPr>
            <a:xfrm>
              <a:off x="1744855" y="1741501"/>
              <a:ext cx="173025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نیما حبیب پور </a:t>
              </a:r>
              <a:r>
                <a:rPr lang="fa-I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قادی</a:t>
              </a: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معدل: 18.47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EBFAC61-5EE4-44BB-A462-C1DDD19A44B1}"/>
                </a:ext>
              </a:extLst>
            </p:cNvPr>
            <p:cNvSpPr txBox="1"/>
            <p:nvPr/>
          </p:nvSpPr>
          <p:spPr>
            <a:xfrm>
              <a:off x="1937520" y="1229351"/>
              <a:ext cx="1321725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رتبه 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BCEFE2-BF9B-4AB2-9678-738AB76F1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788">
            <a:off x="1112356" y="1308605"/>
            <a:ext cx="821827" cy="866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8683CBB-1D7B-4A37-9051-9D09E57257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091229">
            <a:off x="7169121" y="815940"/>
            <a:ext cx="656191" cy="9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8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FC395B"/>
      </a:accent1>
      <a:accent2>
        <a:srgbClr val="FB7545"/>
      </a:accent2>
      <a:accent3>
        <a:srgbClr val="E9C944"/>
      </a:accent3>
      <a:accent4>
        <a:srgbClr val="90D049"/>
      </a:accent4>
      <a:accent5>
        <a:srgbClr val="18B96E"/>
      </a:accent5>
      <a:accent6>
        <a:srgbClr val="19C0B4"/>
      </a:accent6>
      <a:hlink>
        <a:srgbClr val="F23990"/>
      </a:hlink>
      <a:folHlink>
        <a:srgbClr val="14A0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0D049"/>
        </a:solidFill>
        <a:ln w="57150">
          <a:solidFill>
            <a:srgbClr val="F6F6F6"/>
          </a:solidFill>
        </a:ln>
      </a:spPr>
      <a:bodyPr rtlCol="1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sharepoint/v3/field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لایه باز درختچه [Autosaved]</Template>
  <TotalTime>873</TotalTime>
  <Words>434</Words>
  <Application>Microsoft Office PowerPoint</Application>
  <PresentationFormat>On-screen Show (16:10)</PresentationFormat>
  <Paragraphs>144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 Titr</vt:lpstr>
      <vt:lpstr>B Yekan</vt:lpstr>
      <vt:lpstr>Calibri</vt:lpstr>
      <vt:lpstr>Roboto Light</vt:lpstr>
      <vt:lpstr>Roboto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Erfan00pooya</dc:creator>
  <cp:lastModifiedBy>Rezazadeh</cp:lastModifiedBy>
  <cp:revision>102</cp:revision>
  <dcterms:created xsi:type="dcterms:W3CDTF">2016-02-20T03:02:46Z</dcterms:created>
  <dcterms:modified xsi:type="dcterms:W3CDTF">2020-12-05T09:07:02Z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